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9" r:id="rId3"/>
    <p:sldId id="300" r:id="rId4"/>
    <p:sldId id="297" r:id="rId5"/>
    <p:sldId id="262" r:id="rId6"/>
    <p:sldId id="288" r:id="rId7"/>
    <p:sldId id="266" r:id="rId8"/>
    <p:sldId id="289" r:id="rId9"/>
    <p:sldId id="291" r:id="rId10"/>
    <p:sldId id="290" r:id="rId11"/>
    <p:sldId id="292" r:id="rId12"/>
    <p:sldId id="298" r:id="rId13"/>
    <p:sldId id="293" r:id="rId14"/>
    <p:sldId id="294" r:id="rId15"/>
    <p:sldId id="295" r:id="rId16"/>
    <p:sldId id="296" r:id="rId17"/>
    <p:sldId id="299" r:id="rId18"/>
    <p:sldId id="267" r:id="rId19"/>
    <p:sldId id="270"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1pPr>
    <a:lvl2pPr marL="0" marR="0" indent="22860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2pPr>
    <a:lvl3pPr marL="0" marR="0" indent="45720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3pPr>
    <a:lvl4pPr marL="0" marR="0" indent="68580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4pPr>
    <a:lvl5pPr marL="0" marR="0" indent="91440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5pPr>
    <a:lvl6pPr marL="0" marR="0" indent="114300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6pPr>
    <a:lvl7pPr marL="0" marR="0" indent="137160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7pPr>
    <a:lvl8pPr marL="0" marR="0" indent="160020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8pPr>
    <a:lvl9pPr marL="0" marR="0" indent="182880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51ADE6A-740E-44AE-83CC-AE7238B6C88D}" styleName="">
    <a:tblBg/>
    <a:wholeTbl>
      <a:tcTxStyle b="off" i="off">
        <a:font>
          <a:latin typeface="Poppins Light"/>
          <a:ea typeface="Poppins Light"/>
          <a:cs typeface="Poppins Light"/>
        </a:font>
        <a:srgbClr val="5E5E5E"/>
      </a:tcTxStyle>
      <a:tcStyle>
        <a:tcBdr>
          <a:left>
            <a:ln w="38100" cap="flat">
              <a:solidFill>
                <a:srgbClr val="FFFFFF"/>
              </a:solidFill>
              <a:prstDash val="solid"/>
              <a:miter lim="400000"/>
            </a:ln>
          </a:left>
          <a:right>
            <a:ln w="38100" cap="flat">
              <a:solidFill>
                <a:srgbClr val="FFFFFF"/>
              </a:solidFill>
              <a:prstDash val="solid"/>
              <a:miter lim="400000"/>
            </a:ln>
          </a:right>
          <a:top>
            <a:ln w="38100" cap="flat">
              <a:solidFill>
                <a:srgbClr val="FFFFFF"/>
              </a:solidFill>
              <a:prstDash val="solid"/>
              <a:miter lim="400000"/>
            </a:ln>
          </a:top>
          <a:bottom>
            <a:ln w="38100" cap="flat">
              <a:solidFill>
                <a:srgbClr val="FFFFFF"/>
              </a:solidFill>
              <a:prstDash val="solid"/>
              <a:miter lim="400000"/>
            </a:ln>
          </a:bottom>
          <a:insideH>
            <a:ln w="38100" cap="flat">
              <a:solidFill>
                <a:srgbClr val="FFFFFF"/>
              </a:solidFill>
              <a:prstDash val="solid"/>
              <a:miter lim="400000"/>
            </a:ln>
          </a:insideH>
          <a:insideV>
            <a:ln w="38100" cap="flat">
              <a:solidFill>
                <a:srgbClr val="FFFFFF"/>
              </a:solidFill>
              <a:prstDash val="solid"/>
              <a:miter lim="400000"/>
            </a:ln>
          </a:insideV>
        </a:tcBdr>
        <a:fill>
          <a:solidFill>
            <a:srgbClr val="FFFFFF"/>
          </a:solidFill>
        </a:fill>
      </a:tcStyle>
    </a:wholeTbl>
    <a:band2H>
      <a:tcTxStyle/>
      <a:tcStyle>
        <a:tcBdr/>
        <a:fill>
          <a:solidFill>
            <a:srgbClr val="D6D6D6"/>
          </a:solidFill>
        </a:fill>
      </a:tcStyle>
    </a:band2H>
    <a:firstCol>
      <a:tcTxStyle b="off" i="off">
        <a:font>
          <a:latin typeface="Poppins Light"/>
          <a:ea typeface="Poppins Light"/>
          <a:cs typeface="Poppins Light"/>
        </a:font>
        <a:srgbClr val="5E5E5E"/>
      </a:tcTxStyle>
      <a:tcStyle>
        <a:tcBdr>
          <a:left>
            <a:ln w="38100" cap="flat">
              <a:solidFill>
                <a:srgbClr val="FFFFFF"/>
              </a:solidFill>
              <a:prstDash val="solid"/>
              <a:miter lim="400000"/>
            </a:ln>
          </a:left>
          <a:right>
            <a:ln w="38100" cap="flat">
              <a:solidFill>
                <a:srgbClr val="FFFFFF"/>
              </a:solidFill>
              <a:prstDash val="solid"/>
              <a:miter lim="400000"/>
            </a:ln>
          </a:right>
          <a:top>
            <a:ln w="38100" cap="flat">
              <a:solidFill>
                <a:srgbClr val="FFFFFF"/>
              </a:solidFill>
              <a:prstDash val="solid"/>
              <a:miter lim="400000"/>
            </a:ln>
          </a:top>
          <a:bottom>
            <a:ln w="38100" cap="flat">
              <a:solidFill>
                <a:srgbClr val="FFFFFF"/>
              </a:solidFill>
              <a:prstDash val="solid"/>
              <a:miter lim="400000"/>
            </a:ln>
          </a:bottom>
          <a:insideH>
            <a:ln w="38100" cap="flat">
              <a:solidFill>
                <a:srgbClr val="FFFFFF"/>
              </a:solidFill>
              <a:prstDash val="solid"/>
              <a:miter lim="400000"/>
            </a:ln>
          </a:insideH>
          <a:insideV>
            <a:ln w="12700" cap="flat">
              <a:solidFill>
                <a:srgbClr val="3797C6"/>
              </a:solidFill>
              <a:prstDash val="solid"/>
              <a:miter lim="400000"/>
            </a:ln>
          </a:insideV>
        </a:tcBdr>
        <a:fill>
          <a:solidFill>
            <a:srgbClr val="D6D6D6"/>
          </a:solidFill>
        </a:fill>
      </a:tcStyle>
    </a:firstCol>
    <a:lastRow>
      <a:tcTxStyle b="off" i="off">
        <a:font>
          <a:latin typeface="Poppins Light"/>
          <a:ea typeface="Poppins Light"/>
          <a:cs typeface="Poppins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ff" i="off">
        <a:font>
          <a:latin typeface="Poppins Regular"/>
          <a:ea typeface="Poppins Regular"/>
          <a:cs typeface="Poppins Regular"/>
        </a:font>
        <a:srgbClr val="FFFFFF"/>
      </a:tcTxStyle>
      <a:tcStyle>
        <a:tcBdr>
          <a:left>
            <a:ln w="38100" cap="flat">
              <a:solidFill>
                <a:srgbClr val="FFFFFF"/>
              </a:solidFill>
              <a:prstDash val="solid"/>
              <a:miter lim="400000"/>
            </a:ln>
          </a:left>
          <a:right>
            <a:ln w="38100" cap="flat">
              <a:solidFill>
                <a:srgbClr val="FFFFFF"/>
              </a:solidFill>
              <a:prstDash val="solid"/>
              <a:miter lim="400000"/>
            </a:ln>
          </a:right>
          <a:top>
            <a:ln w="38100" cap="flat">
              <a:solidFill>
                <a:srgbClr val="FFFFFF"/>
              </a:solidFill>
              <a:prstDash val="solid"/>
              <a:miter lim="400000"/>
            </a:ln>
          </a:top>
          <a:bottom>
            <a:ln w="38100" cap="flat">
              <a:solidFill>
                <a:srgbClr val="FFFFFF"/>
              </a:solidFill>
              <a:prstDash val="solid"/>
              <a:miter lim="400000"/>
            </a:ln>
          </a:bottom>
          <a:insideH>
            <a:ln w="12700" cap="flat">
              <a:solidFill>
                <a:srgbClr val="3797C6"/>
              </a:solidFill>
              <a:prstDash val="solid"/>
              <a:miter lim="400000"/>
            </a:ln>
          </a:insideH>
          <a:insideV>
            <a:ln w="38100" cap="flat">
              <a:solidFill>
                <a:srgbClr val="FFFFFF"/>
              </a:solidFill>
              <a:prstDash val="solid"/>
              <a:miter lim="400000"/>
            </a:ln>
          </a:insideV>
        </a:tcBdr>
        <a:fill>
          <a:solidFill>
            <a:srgbClr val="212121"/>
          </a:solidFill>
        </a:fill>
      </a:tcStyle>
    </a:firstRow>
  </a:tblStyle>
  <a:tblStyle styleId="{4A9BC294-FFE2-49D5-8D69-9E1BD2C41BD5}" styleName="">
    <a:tblBg/>
    <a:wholeTbl>
      <a:tcTxStyle b="off" i="off">
        <a:font>
          <a:latin typeface="Poppins Regular"/>
          <a:ea typeface="Poppins Regular"/>
          <a:cs typeface="Poppins Regular"/>
        </a:font>
        <a:srgbClr val="6E686F"/>
      </a:tcTxStyle>
      <a:tcStyle>
        <a:tcBdr>
          <a:left>
            <a:ln w="12700" cap="flat">
              <a:solidFill>
                <a:srgbClr val="C4C6C1"/>
              </a:solidFill>
              <a:custDash>
                <a:ds d="200000" sp="200000"/>
              </a:custDash>
              <a:miter lim="400000"/>
            </a:ln>
          </a:left>
          <a:right>
            <a:ln w="12700" cap="flat">
              <a:solidFill>
                <a:srgbClr val="C4C6C1"/>
              </a:solidFill>
              <a:custDash>
                <a:ds d="200000" sp="200000"/>
              </a:custDash>
              <a:miter lim="400000"/>
            </a:ln>
          </a:right>
          <a:top>
            <a:ln w="12700" cap="flat">
              <a:solidFill>
                <a:srgbClr val="C4C6C1"/>
              </a:solidFill>
              <a:custDash>
                <a:ds d="200000" sp="200000"/>
              </a:custDash>
              <a:miter lim="400000"/>
            </a:ln>
          </a:top>
          <a:bottom>
            <a:ln w="12700" cap="flat">
              <a:solidFill>
                <a:srgbClr val="C4C6C1"/>
              </a:solidFill>
              <a:custDash>
                <a:ds d="200000" sp="200000"/>
              </a:custDash>
              <a:miter lim="400000"/>
            </a:ln>
          </a:bottom>
          <a:insideH>
            <a:ln w="12700" cap="flat">
              <a:solidFill>
                <a:srgbClr val="C4C6C1"/>
              </a:solidFill>
              <a:custDash>
                <a:ds d="200000" sp="200000"/>
              </a:custDash>
              <a:miter lim="400000"/>
            </a:ln>
          </a:insideH>
          <a:insideV>
            <a:ln w="12700" cap="flat">
              <a:solidFill>
                <a:srgbClr val="C4C6C1"/>
              </a:solidFill>
              <a:custDash>
                <a:ds d="200000" sp="200000"/>
              </a:custDash>
              <a:miter lim="400000"/>
            </a:ln>
          </a:insideV>
        </a:tcBdr>
        <a:fill>
          <a:solidFill>
            <a:srgbClr val="FFFFFF"/>
          </a:solidFill>
        </a:fill>
      </a:tcStyle>
    </a:wholeTbl>
    <a:band2H>
      <a:tcTxStyle/>
      <a:tcStyle>
        <a:tcBdr/>
        <a:fill>
          <a:solidFill>
            <a:srgbClr val="D6D6D6"/>
          </a:solidFill>
        </a:fill>
      </a:tcStyle>
    </a:band2H>
    <a:firstCol>
      <a:tcTxStyle b="on" i="off">
        <a:fontRef idx="minor">
          <a:srgbClr val="6E686F"/>
        </a:fontRef>
        <a:srgbClr val="6E686F"/>
      </a:tcTxStyle>
      <a:tcStyle>
        <a:tcBdr>
          <a:left>
            <a:ln w="12700" cap="flat">
              <a:solidFill>
                <a:srgbClr val="C4C6C1"/>
              </a:solidFill>
              <a:custDash>
                <a:ds d="200000" sp="200000"/>
              </a:custDash>
              <a:miter lim="400000"/>
            </a:ln>
          </a:left>
          <a:right>
            <a:ln w="12700" cap="flat">
              <a:solidFill>
                <a:srgbClr val="C4C6C1"/>
              </a:solidFill>
              <a:custDash>
                <a:ds d="200000" sp="200000"/>
              </a:custDash>
              <a:miter lim="400000"/>
            </a:ln>
          </a:right>
          <a:top>
            <a:ln w="12700" cap="flat">
              <a:solidFill>
                <a:srgbClr val="C4C6C1"/>
              </a:solidFill>
              <a:custDash>
                <a:ds d="200000" sp="200000"/>
              </a:custDash>
              <a:miter lim="400000"/>
            </a:ln>
          </a:top>
          <a:bottom>
            <a:ln w="12700" cap="flat">
              <a:solidFill>
                <a:srgbClr val="C4C6C1"/>
              </a:solidFill>
              <a:custDash>
                <a:ds d="200000" sp="200000"/>
              </a:custDash>
              <a:miter lim="400000"/>
            </a:ln>
          </a:bottom>
          <a:insideH>
            <a:ln w="12700" cap="flat">
              <a:solidFill>
                <a:srgbClr val="C4C6C1"/>
              </a:solidFill>
              <a:custDash>
                <a:ds d="200000" sp="200000"/>
              </a:custDash>
              <a:miter lim="400000"/>
            </a:ln>
          </a:insideH>
          <a:insideV>
            <a:ln w="12700" cap="flat">
              <a:solidFill>
                <a:srgbClr val="3797C6"/>
              </a:solidFill>
              <a:prstDash val="solid"/>
              <a:miter lim="400000"/>
            </a:ln>
          </a:insideV>
        </a:tcBdr>
        <a:fill>
          <a:solidFill>
            <a:srgbClr val="ECEEF0"/>
          </a:solidFill>
        </a:fill>
      </a:tcStyle>
    </a:firstCol>
    <a:lastRow>
      <a:tcTxStyle b="off" i="off">
        <a:font>
          <a:latin typeface="Poppins Light"/>
          <a:ea typeface="Poppins Light"/>
          <a:cs typeface="Poppins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3D403E"/>
        </a:fontRef>
        <a:srgbClr val="3D403E"/>
      </a:tcTxStyle>
      <a:tcStyle>
        <a:tcBdr>
          <a:left>
            <a:ln w="12700" cap="flat">
              <a:solidFill>
                <a:srgbClr val="C4C6C1"/>
              </a:solidFill>
              <a:custDash>
                <a:ds d="200000" sp="200000"/>
              </a:custDash>
              <a:miter lim="400000"/>
            </a:ln>
          </a:left>
          <a:right>
            <a:ln w="12700" cap="flat">
              <a:solidFill>
                <a:srgbClr val="C4C6C1"/>
              </a:solidFill>
              <a:custDash>
                <a:ds d="200000" sp="200000"/>
              </a:custDash>
              <a:miter lim="400000"/>
            </a:ln>
          </a:right>
          <a:top>
            <a:ln w="38100" cap="flat">
              <a:solidFill>
                <a:srgbClr val="FFFFFF"/>
              </a:solidFill>
              <a:prstDash val="solid"/>
              <a:miter lim="400000"/>
            </a:ln>
          </a:top>
          <a:bottom>
            <a:ln w="12700" cap="flat">
              <a:solidFill>
                <a:srgbClr val="C4C6C1"/>
              </a:solidFill>
              <a:custDash>
                <a:ds d="200000" sp="200000"/>
              </a:custDash>
              <a:miter lim="400000"/>
            </a:ln>
          </a:bottom>
          <a:insideH>
            <a:ln w="12700" cap="flat">
              <a:solidFill>
                <a:srgbClr val="3797C6"/>
              </a:solidFill>
              <a:prstDash val="solid"/>
              <a:miter lim="400000"/>
            </a:ln>
          </a:insideH>
          <a:insideV>
            <a:ln w="12700" cap="flat">
              <a:solidFill>
                <a:srgbClr val="C4C6C1"/>
              </a:solidFill>
              <a:custDash>
                <a:ds d="200000" sp="200000"/>
              </a:custDash>
              <a:miter lim="400000"/>
            </a:ln>
          </a:insideV>
        </a:tcBdr>
        <a:fill>
          <a:solidFill>
            <a:srgbClr val="ECEEF0"/>
          </a:solidFill>
        </a:fill>
      </a:tcStyle>
    </a:firstRow>
  </a:tblStyle>
  <a:tblStyle styleId="{BBFC77FB-9ED0-4EC9-95AA-A1379042E648}" styleName="">
    <a:tblBg/>
    <a:wholeTbl>
      <a:tcTxStyle b="off" i="off">
        <a:font>
          <a:latin typeface="Poppins Regular"/>
          <a:ea typeface="Poppins Regular"/>
          <a:cs typeface="Poppins Regular"/>
        </a:font>
        <a:srgbClr val="6E686F"/>
      </a:tcTxStyle>
      <a:tcStyle>
        <a:tcBdr>
          <a:left>
            <a:ln w="9525" cap="flat">
              <a:solidFill>
                <a:srgbClr val="C4C6C1"/>
              </a:solidFill>
              <a:custDash>
                <a:ds d="200000" sp="200000"/>
              </a:custDash>
              <a:miter lim="400000"/>
            </a:ln>
          </a:left>
          <a:right>
            <a:ln w="9525" cap="flat">
              <a:solidFill>
                <a:srgbClr val="C4C6C1"/>
              </a:solidFill>
              <a:custDash>
                <a:ds d="200000" sp="200000"/>
              </a:custDash>
              <a:miter lim="400000"/>
            </a:ln>
          </a:right>
          <a:top>
            <a:ln w="9525" cap="flat">
              <a:solidFill>
                <a:srgbClr val="3D403E"/>
              </a:solidFill>
              <a:custDash>
                <a:ds d="200000" sp="200000"/>
              </a:custDash>
              <a:miter lim="400000"/>
            </a:ln>
          </a:top>
          <a:bottom>
            <a:ln w="9525" cap="flat">
              <a:solidFill>
                <a:srgbClr val="3D403E"/>
              </a:solidFill>
              <a:custDash>
                <a:ds d="200000" sp="200000"/>
              </a:custDash>
              <a:miter lim="400000"/>
            </a:ln>
          </a:bottom>
          <a:insideH>
            <a:ln w="9525" cap="flat">
              <a:solidFill>
                <a:srgbClr val="3D403E"/>
              </a:solidFill>
              <a:custDash>
                <a:ds d="200000" sp="200000"/>
              </a:custDash>
              <a:miter lim="400000"/>
            </a:ln>
          </a:insideH>
          <a:insideV>
            <a:ln w="9525" cap="flat">
              <a:solidFill>
                <a:srgbClr val="C4C6C1"/>
              </a:solidFill>
              <a:custDash>
                <a:ds d="200000" sp="200000"/>
              </a:custDash>
              <a:miter lim="400000"/>
            </a:ln>
          </a:insideV>
        </a:tcBdr>
        <a:fill>
          <a:solidFill>
            <a:srgbClr val="FFFFFF"/>
          </a:solidFill>
        </a:fill>
      </a:tcStyle>
    </a:wholeTbl>
    <a:band2H>
      <a:tcTxStyle/>
      <a:tcStyle>
        <a:tcBdr/>
        <a:fill>
          <a:solidFill>
            <a:srgbClr val="D6D6D6"/>
          </a:solidFill>
        </a:fill>
      </a:tcStyle>
    </a:band2H>
    <a:firstCol>
      <a:tcTxStyle b="on" i="off">
        <a:fontRef idx="minor">
          <a:srgbClr val="6E686F"/>
        </a:fontRef>
        <a:srgbClr val="6E686F"/>
      </a:tcTxStyle>
      <a:tcStyle>
        <a:tcBdr>
          <a:left>
            <a:ln w="9525" cap="flat">
              <a:solidFill>
                <a:srgbClr val="C4C6C1"/>
              </a:solidFill>
              <a:custDash>
                <a:ds d="200000" sp="200000"/>
              </a:custDash>
              <a:miter lim="400000"/>
            </a:ln>
          </a:left>
          <a:right>
            <a:ln w="9525" cap="flat">
              <a:solidFill>
                <a:srgbClr val="C4C6C1"/>
              </a:solidFill>
              <a:custDash>
                <a:ds d="200000" sp="200000"/>
              </a:custDash>
              <a:miter lim="400000"/>
            </a:ln>
          </a:right>
          <a:top>
            <a:ln w="9525" cap="flat">
              <a:solidFill>
                <a:srgbClr val="3D403E"/>
              </a:solidFill>
              <a:custDash>
                <a:ds d="200000" sp="200000"/>
              </a:custDash>
              <a:miter lim="400000"/>
            </a:ln>
          </a:top>
          <a:bottom>
            <a:ln w="9525" cap="flat">
              <a:solidFill>
                <a:srgbClr val="3D403E"/>
              </a:solidFill>
              <a:custDash>
                <a:ds d="200000" sp="200000"/>
              </a:custDash>
              <a:miter lim="400000"/>
            </a:ln>
          </a:bottom>
          <a:insideH>
            <a:ln w="9525" cap="flat">
              <a:solidFill>
                <a:srgbClr val="3D403E"/>
              </a:solidFill>
              <a:custDash>
                <a:ds d="200000" sp="200000"/>
              </a:custDash>
              <a:miter lim="400000"/>
            </a:ln>
          </a:insideH>
          <a:insideV>
            <a:ln w="12700" cap="flat">
              <a:solidFill>
                <a:srgbClr val="3797C6"/>
              </a:solidFill>
              <a:prstDash val="solid"/>
              <a:miter lim="400000"/>
            </a:ln>
          </a:insideV>
        </a:tcBdr>
        <a:fill>
          <a:solidFill>
            <a:srgbClr val="ECEEF0"/>
          </a:solidFill>
        </a:fill>
      </a:tcStyle>
    </a:firstCol>
    <a:lastRow>
      <a:tcTxStyle b="off" i="off">
        <a:font>
          <a:latin typeface="Poppins Light"/>
          <a:ea typeface="Poppins Light"/>
          <a:cs typeface="Poppins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3D403E"/>
        </a:fontRef>
        <a:srgbClr val="3D403E"/>
      </a:tcTxStyle>
      <a:tcStyle>
        <a:tcBdr>
          <a:left>
            <a:ln w="9525" cap="flat">
              <a:solidFill>
                <a:srgbClr val="C4C6C1"/>
              </a:solidFill>
              <a:custDash>
                <a:ds d="200000" sp="200000"/>
              </a:custDash>
              <a:miter lim="400000"/>
            </a:ln>
          </a:left>
          <a:right>
            <a:ln w="9525" cap="flat">
              <a:solidFill>
                <a:srgbClr val="C4C6C1"/>
              </a:solidFill>
              <a:custDash>
                <a:ds d="200000" sp="200000"/>
              </a:custDash>
              <a:miter lim="400000"/>
            </a:ln>
          </a:right>
          <a:top>
            <a:ln w="38100" cap="flat">
              <a:solidFill>
                <a:srgbClr val="FFFFFF"/>
              </a:solidFill>
              <a:prstDash val="solid"/>
              <a:miter lim="400000"/>
            </a:ln>
          </a:top>
          <a:bottom>
            <a:ln w="9525" cap="flat">
              <a:solidFill>
                <a:srgbClr val="C4C6C1"/>
              </a:solidFill>
              <a:custDash>
                <a:ds d="200000" sp="200000"/>
              </a:custDash>
              <a:miter lim="400000"/>
            </a:ln>
          </a:bottom>
          <a:insideH>
            <a:ln w="12700" cap="flat">
              <a:solidFill>
                <a:srgbClr val="3797C6"/>
              </a:solidFill>
              <a:prstDash val="solid"/>
              <a:miter lim="400000"/>
            </a:ln>
          </a:insideH>
          <a:insideV>
            <a:ln w="9525" cap="flat">
              <a:solidFill>
                <a:srgbClr val="C4C6C1"/>
              </a:solidFill>
              <a:custDash>
                <a:ds d="200000" sp="200000"/>
              </a:custDash>
              <a:miter lim="400000"/>
            </a:ln>
          </a:insideV>
        </a:tcBdr>
        <a:fill>
          <a:solidFill>
            <a:srgbClr val="ECEEF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74"/>
  </p:normalViewPr>
  <p:slideViewPr>
    <p:cSldViewPr snapToGrid="0" snapToObjects="1">
      <p:cViewPr varScale="1">
        <p:scale>
          <a:sx n="41" d="100"/>
          <a:sy n="41" d="100"/>
        </p:scale>
        <p:origin x="61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80" name="Shape 4680"/>
          <p:cNvSpPr>
            <a:spLocks noGrp="1" noRot="1" noChangeAspect="1"/>
          </p:cNvSpPr>
          <p:nvPr>
            <p:ph type="sldImg"/>
          </p:nvPr>
        </p:nvSpPr>
        <p:spPr>
          <a:xfrm>
            <a:off x="1143000" y="685800"/>
            <a:ext cx="4572000" cy="3429000"/>
          </a:xfrm>
          <a:prstGeom prst="rect">
            <a:avLst/>
          </a:prstGeom>
        </p:spPr>
        <p:txBody>
          <a:bodyPr/>
          <a:lstStyle/>
          <a:p>
            <a:endParaRPr/>
          </a:p>
        </p:txBody>
      </p:sp>
      <p:sp>
        <p:nvSpPr>
          <p:cNvPr id="4681" name="Shape 468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79060795"/>
      </p:ext>
    </p:extLst>
  </p:cSld>
  <p:clrMap bg1="lt1" tx1="dk1" bg2="lt2" tx2="dk2" accent1="accent1" accent2="accent2" accent3="accent3" accent4="accent4" accent5="accent5" accent6="accent6" hlink="hlink" folHlink="folHlink"/>
  <p:notesStyle>
    <a:lvl1pPr defTabSz="457200" latinLnBrk="0">
      <a:defRPr sz="2200">
        <a:latin typeface="Poppins Regular"/>
        <a:ea typeface="Poppins Regular"/>
        <a:cs typeface="Poppins Regular"/>
        <a:sym typeface="Poppins Regular"/>
      </a:defRPr>
    </a:lvl1pPr>
    <a:lvl2pPr indent="228600" defTabSz="457200" latinLnBrk="0">
      <a:defRPr sz="2200">
        <a:latin typeface="Poppins Regular"/>
        <a:ea typeface="Poppins Regular"/>
        <a:cs typeface="Poppins Regular"/>
        <a:sym typeface="Poppins Regular"/>
      </a:defRPr>
    </a:lvl2pPr>
    <a:lvl3pPr indent="457200" defTabSz="457200" latinLnBrk="0">
      <a:defRPr sz="2200">
        <a:latin typeface="Poppins Regular"/>
        <a:ea typeface="Poppins Regular"/>
        <a:cs typeface="Poppins Regular"/>
        <a:sym typeface="Poppins Regular"/>
      </a:defRPr>
    </a:lvl3pPr>
    <a:lvl4pPr indent="685800" defTabSz="457200" latinLnBrk="0">
      <a:defRPr sz="2200">
        <a:latin typeface="Poppins Regular"/>
        <a:ea typeface="Poppins Regular"/>
        <a:cs typeface="Poppins Regular"/>
        <a:sym typeface="Poppins Regular"/>
      </a:defRPr>
    </a:lvl4pPr>
    <a:lvl5pPr indent="914400" defTabSz="457200" latinLnBrk="0">
      <a:defRPr sz="2200">
        <a:latin typeface="Poppins Regular"/>
        <a:ea typeface="Poppins Regular"/>
        <a:cs typeface="Poppins Regular"/>
        <a:sym typeface="Poppins Regular"/>
      </a:defRPr>
    </a:lvl5pPr>
    <a:lvl6pPr indent="1143000" defTabSz="457200" latinLnBrk="0">
      <a:defRPr sz="2200">
        <a:latin typeface="Poppins Regular"/>
        <a:ea typeface="Poppins Regular"/>
        <a:cs typeface="Poppins Regular"/>
        <a:sym typeface="Poppins Regular"/>
      </a:defRPr>
    </a:lvl6pPr>
    <a:lvl7pPr indent="1371600" defTabSz="457200" latinLnBrk="0">
      <a:defRPr sz="2200">
        <a:latin typeface="Poppins Regular"/>
        <a:ea typeface="Poppins Regular"/>
        <a:cs typeface="Poppins Regular"/>
        <a:sym typeface="Poppins Regular"/>
      </a:defRPr>
    </a:lvl7pPr>
    <a:lvl8pPr indent="1600200" defTabSz="457200" latinLnBrk="0">
      <a:defRPr sz="2200">
        <a:latin typeface="Poppins Regular"/>
        <a:ea typeface="Poppins Regular"/>
        <a:cs typeface="Poppins Regular"/>
        <a:sym typeface="Poppins Regular"/>
      </a:defRPr>
    </a:lvl8pPr>
    <a:lvl9pPr indent="1828800" defTabSz="457200" latinLnBrk="0">
      <a:defRPr sz="2200">
        <a:latin typeface="Poppins Regular"/>
        <a:ea typeface="Poppins Regular"/>
        <a:cs typeface="Poppins Regular"/>
        <a:sym typeface="Poppins Regular"/>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lank Page">
    <p:spTree>
      <p:nvGrpSpPr>
        <p:cNvPr id="1" name=""/>
        <p:cNvGrpSpPr/>
        <p:nvPr/>
      </p:nvGrpSpPr>
      <p:grpSpPr>
        <a:xfrm>
          <a:off x="0" y="0"/>
          <a:ext cx="0" cy="0"/>
          <a:chOff x="0" y="0"/>
          <a:chExt cx="0" cy="0"/>
        </a:xfrm>
      </p:grpSpPr>
      <p:sp>
        <p:nvSpPr>
          <p:cNvPr id="1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4"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3 Columns - 1 image left">
    <p:spTree>
      <p:nvGrpSpPr>
        <p:cNvPr id="1" name=""/>
        <p:cNvGrpSpPr/>
        <p:nvPr/>
      </p:nvGrpSpPr>
      <p:grpSpPr>
        <a:xfrm>
          <a:off x="0" y="0"/>
          <a:ext cx="0" cy="0"/>
          <a:chOff x="0" y="0"/>
          <a:chExt cx="0" cy="0"/>
        </a:xfrm>
      </p:grpSpPr>
      <p:sp>
        <p:nvSpPr>
          <p:cNvPr id="13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3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3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38" name="Text Page for Three columns…"/>
          <p:cNvSpPr txBox="1">
            <a:spLocks noGrp="1"/>
          </p:cNvSpPr>
          <p:nvPr>
            <p:ph type="body" sz="quarter" idx="13"/>
          </p:nvPr>
        </p:nvSpPr>
        <p:spPr>
          <a:xfrm>
            <a:off x="1206500" y="1796626"/>
            <a:ext cx="17526000"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Three columns</a:t>
            </a:r>
          </a:p>
          <a:p>
            <a:pPr marL="0" indent="0">
              <a:lnSpc>
                <a:spcPts val="6800"/>
              </a:lnSpc>
              <a:spcBef>
                <a:spcPts val="0"/>
              </a:spcBef>
              <a:buSzTx/>
              <a:buNone/>
              <a:defRPr sz="7200" spc="-215"/>
            </a:pPr>
            <a:r>
              <a:t>with image left</a:t>
            </a:r>
          </a:p>
        </p:txBody>
      </p:sp>
      <p:sp>
        <p:nvSpPr>
          <p:cNvPr id="139" name="More content possibilities for you.…"/>
          <p:cNvSpPr txBox="1">
            <a:spLocks noGrp="1"/>
          </p:cNvSpPr>
          <p:nvPr>
            <p:ph type="body" sz="quarter" idx="14"/>
          </p:nvPr>
        </p:nvSpPr>
        <p:spPr>
          <a:xfrm>
            <a:off x="2590800" y="4342050"/>
            <a:ext cx="13745965"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 content possibilities for you.</a:t>
            </a:r>
          </a:p>
          <a:p>
            <a:pPr marL="0" indent="0">
              <a:spcBef>
                <a:spcPts val="0"/>
              </a:spcBef>
              <a:buSzTx/>
              <a:buNone/>
              <a:defRPr sz="4800" i="1" cap="none" spc="480">
                <a:latin typeface="Poppins Regular"/>
                <a:ea typeface="Poppins Regular"/>
                <a:cs typeface="Poppins Regular"/>
                <a:sym typeface="Poppins Regular"/>
              </a:defRPr>
            </a:pPr>
            <a:r>
              <a:t>Much more.</a:t>
            </a:r>
          </a:p>
        </p:txBody>
      </p:sp>
      <p:sp>
        <p:nvSpPr>
          <p:cNvPr id="140" name="Tequis magnam everunt re volupti ntiusament at et omnimo totatin venim qui utemquia dolo erum soluptas alite tet id qui utempor esequis evelesc iaecabor re.…"/>
          <p:cNvSpPr txBox="1">
            <a:spLocks noGrp="1"/>
          </p:cNvSpPr>
          <p:nvPr>
            <p:ph type="body" sz="quarter" idx="15"/>
          </p:nvPr>
        </p:nvSpPr>
        <p:spPr>
          <a:xfrm>
            <a:off x="17272000" y="6875607"/>
            <a:ext cx="587353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141" name="Tequis magnam everunt re volupti ntiusament at et omnimo totatin venim qui utemquia dolo erum soluptas alite tet id qui utempor esequis evelesc iaecabor re.…"/>
          <p:cNvSpPr txBox="1">
            <a:spLocks noGrp="1"/>
          </p:cNvSpPr>
          <p:nvPr>
            <p:ph type="body" sz="quarter" idx="16"/>
          </p:nvPr>
        </p:nvSpPr>
        <p:spPr>
          <a:xfrm>
            <a:off x="9908439" y="6875607"/>
            <a:ext cx="5842001"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142" name="Image"/>
          <p:cNvSpPr>
            <a:spLocks noGrp="1"/>
          </p:cNvSpPr>
          <p:nvPr>
            <p:ph type="pic" sz="quarter" idx="17"/>
          </p:nvPr>
        </p:nvSpPr>
        <p:spPr>
          <a:xfrm>
            <a:off x="2399324" y="6033145"/>
            <a:ext cx="6072552" cy="6072552"/>
          </a:xfrm>
          <a:prstGeom prst="rect">
            <a:avLst/>
          </a:prstGeom>
        </p:spPr>
        <p:txBody>
          <a:bodyPr lIns="91439" tIns="45719" rIns="91439" bIns="45719" anchor="t">
            <a:noAutofit/>
          </a:bodyPr>
          <a:lstStyle/>
          <a:p>
            <a:endParaRPr/>
          </a:p>
        </p:txBody>
      </p:sp>
      <p:sp>
        <p:nvSpPr>
          <p:cNvPr id="143"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Stats d">
    <p:spTree>
      <p:nvGrpSpPr>
        <p:cNvPr id="1" name=""/>
        <p:cNvGrpSpPr/>
        <p:nvPr/>
      </p:nvGrpSpPr>
      <p:grpSpPr>
        <a:xfrm>
          <a:off x="0" y="0"/>
          <a:ext cx="0" cy="0"/>
          <a:chOff x="0" y="0"/>
          <a:chExt cx="0" cy="0"/>
        </a:xfrm>
      </p:grpSpPr>
      <p:sp>
        <p:nvSpPr>
          <p:cNvPr id="263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63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635" name="Cercle"/>
          <p:cNvSpPr/>
          <p:nvPr/>
        </p:nvSpPr>
        <p:spPr>
          <a:xfrm>
            <a:off x="12800393" y="5282325"/>
            <a:ext cx="1968501" cy="1968501"/>
          </a:xfrm>
          <a:prstGeom prst="ellipse">
            <a:avLst/>
          </a:prstGeom>
          <a:solidFill>
            <a:srgbClr val="3D403E"/>
          </a:solidFill>
          <a:ln w="12700">
            <a:miter lim="400000"/>
          </a:ln>
        </p:spPr>
        <p:txBody>
          <a:bodyPr lIns="50800" tIns="50800" rIns="50800" bIns="50800" anchor="ctr"/>
          <a:lstStyle/>
          <a:p>
            <a:endParaRPr/>
          </a:p>
        </p:txBody>
      </p:sp>
      <p:sp>
        <p:nvSpPr>
          <p:cNvPr id="2636" name="Cercle"/>
          <p:cNvSpPr/>
          <p:nvPr/>
        </p:nvSpPr>
        <p:spPr>
          <a:xfrm>
            <a:off x="9615105" y="5282325"/>
            <a:ext cx="1968501" cy="1968501"/>
          </a:xfrm>
          <a:prstGeom prst="ellipse">
            <a:avLst/>
          </a:prstGeom>
          <a:solidFill>
            <a:srgbClr val="3D403E"/>
          </a:solidFill>
          <a:ln w="12700">
            <a:miter lim="400000"/>
          </a:ln>
        </p:spPr>
        <p:txBody>
          <a:bodyPr lIns="50800" tIns="50800" rIns="50800" bIns="50800" anchor="ctr"/>
          <a:lstStyle/>
          <a:p>
            <a:endParaRPr/>
          </a:p>
        </p:txBody>
      </p:sp>
      <p:sp>
        <p:nvSpPr>
          <p:cNvPr id="2637" name="Cercle"/>
          <p:cNvSpPr/>
          <p:nvPr/>
        </p:nvSpPr>
        <p:spPr>
          <a:xfrm>
            <a:off x="12800393" y="8430178"/>
            <a:ext cx="1968501" cy="1968501"/>
          </a:xfrm>
          <a:prstGeom prst="ellipse">
            <a:avLst/>
          </a:prstGeom>
          <a:solidFill>
            <a:srgbClr val="3D403E"/>
          </a:solidFill>
          <a:ln w="12700">
            <a:miter lim="400000"/>
          </a:ln>
        </p:spPr>
        <p:txBody>
          <a:bodyPr lIns="50800" tIns="50800" rIns="50800" bIns="50800" anchor="ctr"/>
          <a:lstStyle/>
          <a:p>
            <a:endParaRPr/>
          </a:p>
        </p:txBody>
      </p:sp>
      <p:sp>
        <p:nvSpPr>
          <p:cNvPr id="2638" name="Cercle"/>
          <p:cNvSpPr/>
          <p:nvPr/>
        </p:nvSpPr>
        <p:spPr>
          <a:xfrm>
            <a:off x="9615105" y="8430178"/>
            <a:ext cx="1968501" cy="1968501"/>
          </a:xfrm>
          <a:prstGeom prst="ellipse">
            <a:avLst/>
          </a:prstGeom>
          <a:solidFill>
            <a:srgbClr val="3D403E"/>
          </a:solidFill>
          <a:ln w="12700">
            <a:miter lim="400000"/>
          </a:ln>
        </p:spPr>
        <p:txBody>
          <a:bodyPr lIns="50800" tIns="50800" rIns="50800" bIns="50800" anchor="ctr"/>
          <a:lstStyle/>
          <a:p>
            <a:endParaRPr/>
          </a:p>
        </p:txBody>
      </p:sp>
      <p:sp>
        <p:nvSpPr>
          <p:cNvPr id="2639"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HexaGON Diagrams</a:t>
            </a:r>
          </a:p>
        </p:txBody>
      </p:sp>
      <p:sp>
        <p:nvSpPr>
          <p:cNvPr id="2640" name=""/>
          <p:cNvSpPr>
            <a:spLocks noGrp="1"/>
          </p:cNvSpPr>
          <p:nvPr>
            <p:ph type="body" sz="quarter" idx="14"/>
          </p:nvPr>
        </p:nvSpPr>
        <p:spPr>
          <a:xfrm>
            <a:off x="12930092" y="8730320"/>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641" name=""/>
          <p:cNvSpPr>
            <a:spLocks noGrp="1"/>
          </p:cNvSpPr>
          <p:nvPr>
            <p:ph type="body" sz="quarter" idx="15"/>
          </p:nvPr>
        </p:nvSpPr>
        <p:spPr>
          <a:xfrm>
            <a:off x="12930092" y="5582468"/>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642" name=""/>
          <p:cNvSpPr>
            <a:spLocks noGrp="1"/>
          </p:cNvSpPr>
          <p:nvPr>
            <p:ph type="body" sz="quarter" idx="16"/>
          </p:nvPr>
        </p:nvSpPr>
        <p:spPr>
          <a:xfrm>
            <a:off x="9744804" y="5583206"/>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643" name=""/>
          <p:cNvSpPr>
            <a:spLocks noGrp="1"/>
          </p:cNvSpPr>
          <p:nvPr>
            <p:ph type="body" sz="quarter" idx="17"/>
          </p:nvPr>
        </p:nvSpPr>
        <p:spPr>
          <a:xfrm>
            <a:off x="9744804" y="8731058"/>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grpSp>
        <p:nvGrpSpPr>
          <p:cNvPr id="2647" name="Group 6"/>
          <p:cNvGrpSpPr/>
          <p:nvPr/>
        </p:nvGrpSpPr>
        <p:grpSpPr>
          <a:xfrm rot="5400000">
            <a:off x="11981845" y="4102633"/>
            <a:ext cx="420310" cy="7475738"/>
            <a:chOff x="32510" y="0"/>
            <a:chExt cx="420308" cy="7475736"/>
          </a:xfrm>
        </p:grpSpPr>
        <p:sp>
          <p:nvSpPr>
            <p:cNvPr id="2644" name="Straight Connector 16"/>
            <p:cNvSpPr/>
            <p:nvPr/>
          </p:nvSpPr>
          <p:spPr>
            <a:xfrm flipH="1">
              <a:off x="242665" y="380667"/>
              <a:ext cx="1" cy="6714402"/>
            </a:xfrm>
            <a:prstGeom prst="line">
              <a:avLst/>
            </a:prstGeom>
            <a:solidFill>
              <a:srgbClr val="F2F2F2"/>
            </a:solidFill>
            <a:ln w="76200" cap="flat">
              <a:solidFill>
                <a:srgbClr val="C4C6C1"/>
              </a:solidFill>
              <a:prstDash val="solid"/>
              <a:miter lim="800000"/>
            </a:ln>
            <a:effectLst/>
          </p:spPr>
          <p:txBody>
            <a:bodyPr wrap="square" lIns="45719" tIns="45719" rIns="45719" bIns="45719" numCol="1" anchor="t">
              <a:noAutofit/>
            </a:bodyPr>
            <a:lstStyle/>
            <a:p>
              <a:pPr defTabSz="914400">
                <a:lnSpc>
                  <a:spcPct val="100000"/>
                </a:lnSpc>
                <a:defRPr sz="1800">
                  <a:solidFill>
                    <a:srgbClr val="7D7D7D"/>
                  </a:solidFill>
                  <a:latin typeface="Raleway"/>
                  <a:ea typeface="Raleway"/>
                  <a:cs typeface="Raleway"/>
                  <a:sym typeface="Raleway"/>
                </a:defRPr>
              </a:pPr>
              <a:endParaRPr/>
            </a:p>
          </p:txBody>
        </p:sp>
        <p:sp>
          <p:nvSpPr>
            <p:cNvPr id="2645" name="Isosceles Triangle 17"/>
            <p:cNvSpPr/>
            <p:nvPr/>
          </p:nvSpPr>
          <p:spPr>
            <a:xfrm>
              <a:off x="40416" y="0"/>
              <a:ext cx="404499" cy="380668"/>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sp>
          <p:nvSpPr>
            <p:cNvPr id="2646" name="Isosceles Triangle 18"/>
            <p:cNvSpPr/>
            <p:nvPr/>
          </p:nvSpPr>
          <p:spPr>
            <a:xfrm rot="10800000">
              <a:off x="32510" y="7095068"/>
              <a:ext cx="420310" cy="380669"/>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grpSp>
      <p:grpSp>
        <p:nvGrpSpPr>
          <p:cNvPr id="2651" name="Group 6"/>
          <p:cNvGrpSpPr/>
          <p:nvPr/>
        </p:nvGrpSpPr>
        <p:grpSpPr>
          <a:xfrm>
            <a:off x="11981845" y="4102633"/>
            <a:ext cx="420310" cy="7475738"/>
            <a:chOff x="32510" y="0"/>
            <a:chExt cx="420308" cy="7475736"/>
          </a:xfrm>
        </p:grpSpPr>
        <p:sp>
          <p:nvSpPr>
            <p:cNvPr id="2648" name="Straight Connector 16"/>
            <p:cNvSpPr/>
            <p:nvPr/>
          </p:nvSpPr>
          <p:spPr>
            <a:xfrm flipH="1">
              <a:off x="242665" y="380667"/>
              <a:ext cx="1" cy="6714402"/>
            </a:xfrm>
            <a:prstGeom prst="line">
              <a:avLst/>
            </a:prstGeom>
            <a:solidFill>
              <a:srgbClr val="F2F2F2"/>
            </a:solidFill>
            <a:ln w="76200" cap="flat">
              <a:solidFill>
                <a:srgbClr val="C4C6C1"/>
              </a:solidFill>
              <a:prstDash val="solid"/>
              <a:miter lim="800000"/>
            </a:ln>
            <a:effectLst/>
          </p:spPr>
          <p:txBody>
            <a:bodyPr wrap="square" lIns="45719" tIns="45719" rIns="45719" bIns="45719" numCol="1" anchor="t">
              <a:noAutofit/>
            </a:bodyPr>
            <a:lstStyle/>
            <a:p>
              <a:pPr defTabSz="914400">
                <a:lnSpc>
                  <a:spcPct val="100000"/>
                </a:lnSpc>
                <a:defRPr sz="1800">
                  <a:solidFill>
                    <a:srgbClr val="7D7D7D"/>
                  </a:solidFill>
                  <a:latin typeface="Raleway"/>
                  <a:ea typeface="Raleway"/>
                  <a:cs typeface="Raleway"/>
                  <a:sym typeface="Raleway"/>
                </a:defRPr>
              </a:pPr>
              <a:endParaRPr/>
            </a:p>
          </p:txBody>
        </p:sp>
        <p:sp>
          <p:nvSpPr>
            <p:cNvPr id="2649" name="Isosceles Triangle 17"/>
            <p:cNvSpPr/>
            <p:nvPr/>
          </p:nvSpPr>
          <p:spPr>
            <a:xfrm>
              <a:off x="40416" y="0"/>
              <a:ext cx="404499" cy="380668"/>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sp>
          <p:nvSpPr>
            <p:cNvPr id="2650" name="Isosceles Triangle 18"/>
            <p:cNvSpPr/>
            <p:nvPr/>
          </p:nvSpPr>
          <p:spPr>
            <a:xfrm rot="10800000">
              <a:off x="32510" y="7095068"/>
              <a:ext cx="420310" cy="380669"/>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grpSp>
      <p:sp>
        <p:nvSpPr>
          <p:cNvPr id="2652" name="Always on time…"/>
          <p:cNvSpPr txBox="1">
            <a:spLocks noGrp="1"/>
          </p:cNvSpPr>
          <p:nvPr>
            <p:ph type="body" sz="quarter" idx="18"/>
          </p:nvPr>
        </p:nvSpPr>
        <p:spPr>
          <a:xfrm>
            <a:off x="2476956" y="5574853"/>
            <a:ext cx="6492148" cy="1383445"/>
          </a:xfrm>
          <a:prstGeom prst="rect">
            <a:avLst/>
          </a:prstGeom>
        </p:spPr>
        <p:txBody>
          <a:bodyPr lIns="45719" tIns="45719" rIns="45719" bIns="45719" anchor="t">
            <a:noAutofit/>
          </a:bodyPr>
          <a:lstStyle/>
          <a:p>
            <a:pPr marL="0" indent="0" algn="r">
              <a:lnSpc>
                <a:spcPct val="120000"/>
              </a:lnSpc>
              <a:spcBef>
                <a:spcPts val="0"/>
              </a:spcBef>
              <a:buSzTx/>
              <a:buNone/>
              <a:defRPr sz="3000" spc="-90">
                <a:latin typeface="Poppins Regular"/>
                <a:ea typeface="Poppins Regular"/>
                <a:cs typeface="Poppins Regular"/>
                <a:sym typeface="Poppins Regular"/>
              </a:defRPr>
            </a:pPr>
            <a:r>
              <a:t>Always on time</a:t>
            </a:r>
          </a:p>
          <a:p>
            <a: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653" name="Project Management…"/>
          <p:cNvSpPr txBox="1">
            <a:spLocks noGrp="1"/>
          </p:cNvSpPr>
          <p:nvPr>
            <p:ph type="body" sz="quarter" idx="19"/>
          </p:nvPr>
        </p:nvSpPr>
        <p:spPr>
          <a:xfrm>
            <a:off x="2476956" y="8721968"/>
            <a:ext cx="6492148" cy="1383446"/>
          </a:xfrm>
          <a:prstGeom prst="rect">
            <a:avLst/>
          </a:prstGeom>
        </p:spPr>
        <p:txBody>
          <a:bodyPr lIns="45719" tIns="45719" rIns="45719" bIns="45719" anchor="t">
            <a:noAutofit/>
          </a:bodyPr>
          <a:lstStyle/>
          <a:p>
            <a:pPr marL="0" indent="0" algn="r">
              <a:lnSpc>
                <a:spcPct val="120000"/>
              </a:lnSpc>
              <a:spcBef>
                <a:spcPts val="0"/>
              </a:spcBef>
              <a:buSzTx/>
              <a:buNone/>
              <a:defRPr sz="3000" spc="-90">
                <a:latin typeface="Poppins Regular"/>
                <a:ea typeface="Poppins Regular"/>
                <a:cs typeface="Poppins Regular"/>
                <a:sym typeface="Poppins Regular"/>
              </a:defRPr>
            </a:pPr>
            <a:r>
              <a:t>Project Management</a:t>
            </a:r>
          </a:p>
          <a:p>
            <a: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654" name="Great Workflows…"/>
          <p:cNvSpPr txBox="1">
            <a:spLocks noGrp="1"/>
          </p:cNvSpPr>
          <p:nvPr>
            <p:ph type="body" sz="quarter" idx="20"/>
          </p:nvPr>
        </p:nvSpPr>
        <p:spPr>
          <a:xfrm>
            <a:off x="15388623" y="5574853"/>
            <a:ext cx="6492147" cy="1383445"/>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Great Workflows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655" name="Scalable Business…"/>
          <p:cNvSpPr txBox="1">
            <a:spLocks noGrp="1"/>
          </p:cNvSpPr>
          <p:nvPr>
            <p:ph type="body" sz="quarter" idx="21"/>
          </p:nvPr>
        </p:nvSpPr>
        <p:spPr>
          <a:xfrm>
            <a:off x="15388623" y="8721968"/>
            <a:ext cx="6492147" cy="1383446"/>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Scalable Business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65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657"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Infographic a">
    <p:spTree>
      <p:nvGrpSpPr>
        <p:cNvPr id="1" name=""/>
        <p:cNvGrpSpPr/>
        <p:nvPr/>
      </p:nvGrpSpPr>
      <p:grpSpPr>
        <a:xfrm>
          <a:off x="0" y="0"/>
          <a:ext cx="0" cy="0"/>
          <a:chOff x="0" y="0"/>
          <a:chExt cx="0" cy="0"/>
        </a:xfrm>
      </p:grpSpPr>
      <p:sp>
        <p:nvSpPr>
          <p:cNvPr id="266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66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666"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infographics</a:t>
            </a:r>
          </a:p>
        </p:txBody>
      </p:sp>
      <p:grpSp>
        <p:nvGrpSpPr>
          <p:cNvPr id="2670" name="Group 6"/>
          <p:cNvGrpSpPr/>
          <p:nvPr/>
        </p:nvGrpSpPr>
        <p:grpSpPr>
          <a:xfrm rot="5400000">
            <a:off x="11991495" y="-218774"/>
            <a:ext cx="401010" cy="14415362"/>
            <a:chOff x="31018" y="0"/>
            <a:chExt cx="401009" cy="14415360"/>
          </a:xfrm>
        </p:grpSpPr>
        <p:sp>
          <p:nvSpPr>
            <p:cNvPr id="2667" name="Straight Connector 16"/>
            <p:cNvSpPr/>
            <p:nvPr/>
          </p:nvSpPr>
          <p:spPr>
            <a:xfrm flipH="1">
              <a:off x="231522" y="734036"/>
              <a:ext cx="1" cy="12947288"/>
            </a:xfrm>
            <a:prstGeom prst="line">
              <a:avLst/>
            </a:prstGeom>
            <a:solidFill>
              <a:srgbClr val="F2F2F2"/>
            </a:solidFill>
            <a:ln w="76200" cap="flat">
              <a:solidFill>
                <a:srgbClr val="C4C6C1"/>
              </a:solidFill>
              <a:prstDash val="solid"/>
              <a:miter lim="800000"/>
            </a:ln>
            <a:effectLst/>
          </p:spPr>
          <p:txBody>
            <a:bodyPr wrap="square" lIns="45719" tIns="45719" rIns="45719" bIns="45719" numCol="1" anchor="t">
              <a:noAutofit/>
            </a:bodyPr>
            <a:lstStyle/>
            <a:p>
              <a:pPr defTabSz="914400">
                <a:lnSpc>
                  <a:spcPct val="100000"/>
                </a:lnSpc>
                <a:defRPr sz="1800">
                  <a:solidFill>
                    <a:srgbClr val="7D7D7D"/>
                  </a:solidFill>
                  <a:latin typeface="Raleway"/>
                  <a:ea typeface="Raleway"/>
                  <a:cs typeface="Raleway"/>
                  <a:sym typeface="Raleway"/>
                </a:defRPr>
              </a:pPr>
              <a:endParaRPr/>
            </a:p>
          </p:txBody>
        </p:sp>
        <p:sp>
          <p:nvSpPr>
            <p:cNvPr id="2668" name="Isosceles Triangle 17"/>
            <p:cNvSpPr/>
            <p:nvPr/>
          </p:nvSpPr>
          <p:spPr>
            <a:xfrm>
              <a:off x="34232" y="0"/>
              <a:ext cx="394582" cy="734037"/>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sp>
          <p:nvSpPr>
            <p:cNvPr id="2669" name="Isosceles Triangle 18"/>
            <p:cNvSpPr/>
            <p:nvPr/>
          </p:nvSpPr>
          <p:spPr>
            <a:xfrm rot="10800000">
              <a:off x="31018" y="13681323"/>
              <a:ext cx="401010" cy="734038"/>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grpSp>
      <p:sp>
        <p:nvSpPr>
          <p:cNvPr id="2671" name="Project Management…"/>
          <p:cNvSpPr txBox="1">
            <a:spLocks noGrp="1"/>
          </p:cNvSpPr>
          <p:nvPr>
            <p:ph type="body" sz="quarter" idx="14"/>
          </p:nvPr>
        </p:nvSpPr>
        <p:spPr>
          <a:xfrm>
            <a:off x="3839564"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Management</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672" name="Oval 1"/>
          <p:cNvSpPr/>
          <p:nvPr/>
        </p:nvSpPr>
        <p:spPr>
          <a:xfrm>
            <a:off x="3566577"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673" name="Oval 3"/>
          <p:cNvSpPr/>
          <p:nvPr/>
        </p:nvSpPr>
        <p:spPr>
          <a:xfrm>
            <a:off x="7879753"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674" name="Oval 5"/>
          <p:cNvSpPr/>
          <p:nvPr/>
        </p:nvSpPr>
        <p:spPr>
          <a:xfrm>
            <a:off x="12191069"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675" name="Oval 7"/>
          <p:cNvSpPr/>
          <p:nvPr/>
        </p:nvSpPr>
        <p:spPr>
          <a:xfrm>
            <a:off x="16504246"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676" name="Arc 2"/>
          <p:cNvSpPr/>
          <p:nvPr/>
        </p:nvSpPr>
        <p:spPr>
          <a:xfrm>
            <a:off x="3568934" y="4855748"/>
            <a:ext cx="4308672" cy="2154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69850" cap="rnd">
            <a:solidFill>
              <a:srgbClr val="3D403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2677" name="Arc 4"/>
          <p:cNvSpPr/>
          <p:nvPr/>
        </p:nvSpPr>
        <p:spPr>
          <a:xfrm rot="10800000">
            <a:off x="7881900" y="6967728"/>
            <a:ext cx="4308672" cy="21543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69850" cap="rnd">
            <a:solidFill>
              <a:srgbClr val="3D403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2678" name="Arc 6"/>
          <p:cNvSpPr/>
          <p:nvPr/>
        </p:nvSpPr>
        <p:spPr>
          <a:xfrm>
            <a:off x="12193427" y="4855748"/>
            <a:ext cx="4308672" cy="2154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69850" cap="rnd">
            <a:solidFill>
              <a:srgbClr val="3D403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2679" name="Arc 8"/>
          <p:cNvSpPr/>
          <p:nvPr/>
        </p:nvSpPr>
        <p:spPr>
          <a:xfrm rot="10800000">
            <a:off x="16506392" y="6967728"/>
            <a:ext cx="4308672" cy="21543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69850" cap="rnd">
            <a:solidFill>
              <a:srgbClr val="3D403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2680" name=""/>
          <p:cNvSpPr>
            <a:spLocks noGrp="1"/>
          </p:cNvSpPr>
          <p:nvPr>
            <p:ph type="body" sz="quarter" idx="15"/>
          </p:nvPr>
        </p:nvSpPr>
        <p:spPr>
          <a:xfrm>
            <a:off x="2842085" y="6242037"/>
            <a:ext cx="1493740" cy="1493740"/>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681" name=""/>
          <p:cNvSpPr>
            <a:spLocks noGrp="1"/>
          </p:cNvSpPr>
          <p:nvPr>
            <p:ph type="body" sz="quarter" idx="16"/>
          </p:nvPr>
        </p:nvSpPr>
        <p:spPr>
          <a:xfrm>
            <a:off x="7139602" y="6242037"/>
            <a:ext cx="1493741" cy="1493740"/>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682" name=""/>
          <p:cNvSpPr>
            <a:spLocks noGrp="1"/>
          </p:cNvSpPr>
          <p:nvPr>
            <p:ph type="body" sz="quarter" idx="17"/>
          </p:nvPr>
        </p:nvSpPr>
        <p:spPr>
          <a:xfrm>
            <a:off x="11437119" y="6242037"/>
            <a:ext cx="1493740" cy="1493740"/>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683" name=""/>
          <p:cNvSpPr>
            <a:spLocks noGrp="1"/>
          </p:cNvSpPr>
          <p:nvPr>
            <p:ph type="body" sz="quarter" idx="18"/>
          </p:nvPr>
        </p:nvSpPr>
        <p:spPr>
          <a:xfrm>
            <a:off x="15734636" y="6242037"/>
            <a:ext cx="1493740" cy="1493740"/>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684" name=""/>
          <p:cNvSpPr>
            <a:spLocks noGrp="1"/>
          </p:cNvSpPr>
          <p:nvPr>
            <p:ph type="body" sz="quarter" idx="19"/>
          </p:nvPr>
        </p:nvSpPr>
        <p:spPr>
          <a:xfrm>
            <a:off x="20032152" y="6242037"/>
            <a:ext cx="1493740" cy="1493740"/>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685" name="Task Management…"/>
          <p:cNvSpPr txBox="1">
            <a:spLocks noGrp="1"/>
          </p:cNvSpPr>
          <p:nvPr>
            <p:ph type="body" sz="quarter" idx="20"/>
          </p:nvPr>
        </p:nvSpPr>
        <p:spPr>
          <a:xfrm>
            <a:off x="8152739" y="9997365"/>
            <a:ext cx="3767204"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Task Management</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686" name="Project Workflow…"/>
          <p:cNvSpPr txBox="1">
            <a:spLocks noGrp="1"/>
          </p:cNvSpPr>
          <p:nvPr>
            <p:ph type="body" sz="quarter" idx="21"/>
          </p:nvPr>
        </p:nvSpPr>
        <p:spPr>
          <a:xfrm>
            <a:off x="12464056"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Workflow</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687" name="Project Delivery…"/>
          <p:cNvSpPr txBox="1">
            <a:spLocks noGrp="1"/>
          </p:cNvSpPr>
          <p:nvPr>
            <p:ph type="body" sz="quarter" idx="22"/>
          </p:nvPr>
        </p:nvSpPr>
        <p:spPr>
          <a:xfrm>
            <a:off x="16777233"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Delivery</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68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68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Infographic b">
    <p:spTree>
      <p:nvGrpSpPr>
        <p:cNvPr id="1" name=""/>
        <p:cNvGrpSpPr/>
        <p:nvPr/>
      </p:nvGrpSpPr>
      <p:grpSpPr>
        <a:xfrm>
          <a:off x="0" y="0"/>
          <a:ext cx="0" cy="0"/>
          <a:chOff x="0" y="0"/>
          <a:chExt cx="0" cy="0"/>
        </a:xfrm>
      </p:grpSpPr>
      <p:sp>
        <p:nvSpPr>
          <p:cNvPr id="269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69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698"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infographics</a:t>
            </a:r>
          </a:p>
        </p:txBody>
      </p:sp>
      <p:sp>
        <p:nvSpPr>
          <p:cNvPr id="2699" name="Project Management…"/>
          <p:cNvSpPr txBox="1">
            <a:spLocks noGrp="1"/>
          </p:cNvSpPr>
          <p:nvPr>
            <p:ph type="body" sz="quarter" idx="14"/>
          </p:nvPr>
        </p:nvSpPr>
        <p:spPr>
          <a:xfrm>
            <a:off x="3839564"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Management</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700" name="Oval 1"/>
          <p:cNvSpPr/>
          <p:nvPr/>
        </p:nvSpPr>
        <p:spPr>
          <a:xfrm>
            <a:off x="3566577"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701" name="Oval 3"/>
          <p:cNvSpPr/>
          <p:nvPr/>
        </p:nvSpPr>
        <p:spPr>
          <a:xfrm>
            <a:off x="7879753"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702" name="Oval 5"/>
          <p:cNvSpPr/>
          <p:nvPr/>
        </p:nvSpPr>
        <p:spPr>
          <a:xfrm>
            <a:off x="12191069"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703" name="Oval 7"/>
          <p:cNvSpPr/>
          <p:nvPr/>
        </p:nvSpPr>
        <p:spPr>
          <a:xfrm>
            <a:off x="16504246"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704" name="Arc 2"/>
          <p:cNvSpPr/>
          <p:nvPr/>
        </p:nvSpPr>
        <p:spPr>
          <a:xfrm>
            <a:off x="3568934" y="4855748"/>
            <a:ext cx="4308672" cy="2154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77800" cap="rnd">
            <a:solidFill>
              <a:srgbClr val="3D403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2705" name="Arc 4"/>
          <p:cNvSpPr/>
          <p:nvPr/>
        </p:nvSpPr>
        <p:spPr>
          <a:xfrm rot="10800000">
            <a:off x="7881900" y="6967728"/>
            <a:ext cx="4308672" cy="21543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77800" cap="rnd">
            <a:solidFill>
              <a:srgbClr val="3D403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2706" name="Arc 6"/>
          <p:cNvSpPr/>
          <p:nvPr/>
        </p:nvSpPr>
        <p:spPr>
          <a:xfrm>
            <a:off x="12193427" y="4855748"/>
            <a:ext cx="4308672" cy="2154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77800" cap="rnd">
            <a:solidFill>
              <a:srgbClr val="3D403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2707" name="Arc 8"/>
          <p:cNvSpPr/>
          <p:nvPr/>
        </p:nvSpPr>
        <p:spPr>
          <a:xfrm rot="10800000">
            <a:off x="16506392" y="6967728"/>
            <a:ext cx="4308672" cy="21543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77800" cap="rnd">
            <a:solidFill>
              <a:srgbClr val="3D403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2708" name=""/>
          <p:cNvSpPr>
            <a:spLocks noGrp="1"/>
          </p:cNvSpPr>
          <p:nvPr>
            <p:ph type="body" sz="quarter" idx="15"/>
          </p:nvPr>
        </p:nvSpPr>
        <p:spPr>
          <a:xfrm>
            <a:off x="4770665" y="6036407"/>
            <a:ext cx="1905001" cy="1905001"/>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709" name=""/>
          <p:cNvSpPr>
            <a:spLocks noGrp="1"/>
          </p:cNvSpPr>
          <p:nvPr>
            <p:ph type="body" sz="quarter" idx="16"/>
          </p:nvPr>
        </p:nvSpPr>
        <p:spPr>
          <a:xfrm>
            <a:off x="9083840" y="6036407"/>
            <a:ext cx="1905001" cy="1905001"/>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710" name=""/>
          <p:cNvSpPr>
            <a:spLocks noGrp="1"/>
          </p:cNvSpPr>
          <p:nvPr>
            <p:ph type="body" sz="quarter" idx="17"/>
          </p:nvPr>
        </p:nvSpPr>
        <p:spPr>
          <a:xfrm>
            <a:off x="13395157" y="6036407"/>
            <a:ext cx="1905001" cy="1905001"/>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711" name=""/>
          <p:cNvSpPr>
            <a:spLocks noGrp="1"/>
          </p:cNvSpPr>
          <p:nvPr>
            <p:ph type="body" sz="quarter" idx="18"/>
          </p:nvPr>
        </p:nvSpPr>
        <p:spPr>
          <a:xfrm>
            <a:off x="17676584" y="6004657"/>
            <a:ext cx="1968501" cy="1968501"/>
          </a:xfrm>
          <a:prstGeom prst="ellipse">
            <a:avLst/>
          </a:prstGeom>
          <a:solidFill>
            <a:srgbClr val="3D403E"/>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2712" name="Task Management…"/>
          <p:cNvSpPr txBox="1">
            <a:spLocks noGrp="1"/>
          </p:cNvSpPr>
          <p:nvPr>
            <p:ph type="body" sz="quarter" idx="19"/>
          </p:nvPr>
        </p:nvSpPr>
        <p:spPr>
          <a:xfrm>
            <a:off x="8152739" y="9997365"/>
            <a:ext cx="3767204"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Task Management</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713" name="Project Workflow…"/>
          <p:cNvSpPr txBox="1">
            <a:spLocks noGrp="1"/>
          </p:cNvSpPr>
          <p:nvPr>
            <p:ph type="body" sz="quarter" idx="20"/>
          </p:nvPr>
        </p:nvSpPr>
        <p:spPr>
          <a:xfrm>
            <a:off x="12464056"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Workflow</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714" name="Project Delivery…"/>
          <p:cNvSpPr txBox="1">
            <a:spLocks noGrp="1"/>
          </p:cNvSpPr>
          <p:nvPr>
            <p:ph type="body" sz="quarter" idx="21"/>
          </p:nvPr>
        </p:nvSpPr>
        <p:spPr>
          <a:xfrm>
            <a:off x="16777233"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Delivery</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715" name="1"/>
          <p:cNvSpPr>
            <a:spLocks noGrp="1"/>
          </p:cNvSpPr>
          <p:nvPr>
            <p:ph type="body" sz="quarter" idx="22"/>
          </p:nvPr>
        </p:nvSpPr>
        <p:spPr>
          <a:xfrm>
            <a:off x="3179816" y="6607906"/>
            <a:ext cx="762001" cy="762001"/>
          </a:xfrm>
          <a:prstGeom prst="ellipse">
            <a:avLst/>
          </a:prstGeom>
          <a:solidFill>
            <a:srgbClr val="000000"/>
          </a:solidFill>
        </p:spPr>
        <p:txBody>
          <a:bodyPr>
            <a:noAutofit/>
          </a:bodyPr>
          <a:lstStyle>
            <a:lvl1pPr marL="0" indent="0" algn="ctr">
              <a:lnSpc>
                <a:spcPts val="2600"/>
              </a:lnSpc>
              <a:spcBef>
                <a:spcPts val="0"/>
              </a:spcBef>
              <a:buSzTx/>
              <a:buNone/>
              <a:defRPr sz="2600" cap="none" spc="0">
                <a:solidFill>
                  <a:srgbClr val="ECEEF0"/>
                </a:solidFill>
                <a:latin typeface="Poppins Regular"/>
                <a:ea typeface="Poppins Regular"/>
                <a:cs typeface="Poppins Regular"/>
                <a:sym typeface="Poppins Regular"/>
              </a:defRPr>
            </a:lvl1pPr>
          </a:lstStyle>
          <a:p>
            <a:r>
              <a:t>1</a:t>
            </a:r>
          </a:p>
        </p:txBody>
      </p:sp>
      <p:sp>
        <p:nvSpPr>
          <p:cNvPr id="2716" name="2"/>
          <p:cNvSpPr>
            <a:spLocks noGrp="1"/>
          </p:cNvSpPr>
          <p:nvPr>
            <p:ph type="body" sz="quarter" idx="23"/>
          </p:nvPr>
        </p:nvSpPr>
        <p:spPr>
          <a:xfrm>
            <a:off x="7498753" y="6607906"/>
            <a:ext cx="762001" cy="762001"/>
          </a:xfrm>
          <a:prstGeom prst="ellipse">
            <a:avLst/>
          </a:prstGeom>
          <a:solidFill>
            <a:srgbClr val="000000"/>
          </a:solidFill>
        </p:spPr>
        <p:txBody>
          <a:bodyPr>
            <a:noAutofit/>
          </a:bodyPr>
          <a:lstStyle>
            <a:lvl1pPr marL="0" indent="0" algn="ctr">
              <a:lnSpc>
                <a:spcPts val="2600"/>
              </a:lnSpc>
              <a:spcBef>
                <a:spcPts val="0"/>
              </a:spcBef>
              <a:buSzTx/>
              <a:buNone/>
              <a:defRPr sz="2600" cap="none" spc="0">
                <a:solidFill>
                  <a:srgbClr val="ECEEF0"/>
                </a:solidFill>
                <a:latin typeface="Poppins Regular"/>
                <a:ea typeface="Poppins Regular"/>
                <a:cs typeface="Poppins Regular"/>
                <a:sym typeface="Poppins Regular"/>
              </a:defRPr>
            </a:lvl1pPr>
          </a:lstStyle>
          <a:p>
            <a:r>
              <a:t>2</a:t>
            </a:r>
          </a:p>
        </p:txBody>
      </p:sp>
      <p:sp>
        <p:nvSpPr>
          <p:cNvPr id="2717" name="3"/>
          <p:cNvSpPr>
            <a:spLocks noGrp="1"/>
          </p:cNvSpPr>
          <p:nvPr>
            <p:ph type="body" sz="quarter" idx="24"/>
          </p:nvPr>
        </p:nvSpPr>
        <p:spPr>
          <a:xfrm>
            <a:off x="11817689" y="6607906"/>
            <a:ext cx="762001" cy="762001"/>
          </a:xfrm>
          <a:prstGeom prst="ellipse">
            <a:avLst/>
          </a:prstGeom>
          <a:solidFill>
            <a:srgbClr val="000000"/>
          </a:solidFill>
        </p:spPr>
        <p:txBody>
          <a:bodyPr>
            <a:noAutofit/>
          </a:bodyPr>
          <a:lstStyle>
            <a:lvl1pPr marL="0" indent="0" algn="ctr">
              <a:lnSpc>
                <a:spcPts val="2600"/>
              </a:lnSpc>
              <a:spcBef>
                <a:spcPts val="0"/>
              </a:spcBef>
              <a:buSzTx/>
              <a:buNone/>
              <a:defRPr sz="2600" cap="none" spc="0">
                <a:solidFill>
                  <a:srgbClr val="ECEEF0"/>
                </a:solidFill>
                <a:latin typeface="Poppins Regular"/>
                <a:ea typeface="Poppins Regular"/>
                <a:cs typeface="Poppins Regular"/>
                <a:sym typeface="Poppins Regular"/>
              </a:defRPr>
            </a:lvl1pPr>
          </a:lstStyle>
          <a:p>
            <a:r>
              <a:t>3</a:t>
            </a:r>
          </a:p>
        </p:txBody>
      </p:sp>
      <p:sp>
        <p:nvSpPr>
          <p:cNvPr id="2718" name="4"/>
          <p:cNvSpPr>
            <a:spLocks noGrp="1"/>
          </p:cNvSpPr>
          <p:nvPr>
            <p:ph type="body" sz="quarter" idx="25"/>
          </p:nvPr>
        </p:nvSpPr>
        <p:spPr>
          <a:xfrm>
            <a:off x="16130655" y="6607906"/>
            <a:ext cx="762001" cy="762001"/>
          </a:xfrm>
          <a:prstGeom prst="ellipse">
            <a:avLst/>
          </a:prstGeom>
          <a:solidFill>
            <a:srgbClr val="000000"/>
          </a:solidFill>
        </p:spPr>
        <p:txBody>
          <a:bodyPr>
            <a:noAutofit/>
          </a:bodyPr>
          <a:lstStyle>
            <a:lvl1pPr marL="0" indent="0" algn="ctr">
              <a:lnSpc>
                <a:spcPts val="2600"/>
              </a:lnSpc>
              <a:spcBef>
                <a:spcPts val="0"/>
              </a:spcBef>
              <a:buSzTx/>
              <a:buNone/>
              <a:defRPr sz="2600" cap="none" spc="0">
                <a:solidFill>
                  <a:srgbClr val="ECEEF0"/>
                </a:solidFill>
                <a:latin typeface="Poppins Regular"/>
                <a:ea typeface="Poppins Regular"/>
                <a:cs typeface="Poppins Regular"/>
                <a:sym typeface="Poppins Regular"/>
              </a:defRPr>
            </a:lvl1pPr>
          </a:lstStyle>
          <a:p>
            <a:r>
              <a:t>4</a:t>
            </a:r>
          </a:p>
        </p:txBody>
      </p:sp>
      <p:sp>
        <p:nvSpPr>
          <p:cNvPr id="271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72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Charts a">
    <p:spTree>
      <p:nvGrpSpPr>
        <p:cNvPr id="1" name=""/>
        <p:cNvGrpSpPr/>
        <p:nvPr/>
      </p:nvGrpSpPr>
      <p:grpSpPr>
        <a:xfrm>
          <a:off x="0" y="0"/>
          <a:ext cx="0" cy="0"/>
          <a:chOff x="0" y="0"/>
          <a:chExt cx="0" cy="0"/>
        </a:xfrm>
      </p:grpSpPr>
      <p:sp>
        <p:nvSpPr>
          <p:cNvPr id="272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72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729"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730" name="Chart A"/>
          <p:cNvSpPr>
            <a:spLocks noGrp="1"/>
          </p:cNvSpPr>
          <p:nvPr>
            <p:ph type="body" sz="quarter" idx="14"/>
          </p:nvPr>
        </p:nvSpPr>
        <p:spPr>
          <a:xfrm>
            <a:off x="3690854" y="11253716"/>
            <a:ext cx="3861562"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A</a:t>
            </a:r>
          </a:p>
        </p:txBody>
      </p:sp>
      <p:sp>
        <p:nvSpPr>
          <p:cNvPr id="2731" name="Chart B"/>
          <p:cNvSpPr>
            <a:spLocks noGrp="1"/>
          </p:cNvSpPr>
          <p:nvPr>
            <p:ph type="body" sz="quarter" idx="15"/>
          </p:nvPr>
        </p:nvSpPr>
        <p:spPr>
          <a:xfrm>
            <a:off x="8874151" y="11253716"/>
            <a:ext cx="3861561"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B</a:t>
            </a:r>
          </a:p>
        </p:txBody>
      </p:sp>
      <p:sp>
        <p:nvSpPr>
          <p:cNvPr id="2732" name="Chart C"/>
          <p:cNvSpPr>
            <a:spLocks noGrp="1"/>
          </p:cNvSpPr>
          <p:nvPr>
            <p:ph type="body" sz="quarter" idx="16"/>
          </p:nvPr>
        </p:nvSpPr>
        <p:spPr>
          <a:xfrm>
            <a:off x="14057447" y="11253716"/>
            <a:ext cx="3861561"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C</a:t>
            </a:r>
          </a:p>
        </p:txBody>
      </p:sp>
      <p:sp>
        <p:nvSpPr>
          <p:cNvPr id="2733" name="Rectangle"/>
          <p:cNvSpPr/>
          <p:nvPr/>
        </p:nvSpPr>
        <p:spPr>
          <a:xfrm>
            <a:off x="18054682" y="9707711"/>
            <a:ext cx="4371740" cy="1968501"/>
          </a:xfrm>
          <a:prstGeom prst="rect">
            <a:avLst/>
          </a:prstGeom>
          <a:solidFill>
            <a:srgbClr val="ECEEF0"/>
          </a:solidFill>
          <a:ln w="12700">
            <a:miter lim="400000"/>
          </a:ln>
        </p:spPr>
        <p:txBody>
          <a:bodyPr lIns="50800" tIns="50800" rIns="50800" bIns="50800" anchor="ctr"/>
          <a:lstStyle/>
          <a:p>
            <a:endParaRPr/>
          </a:p>
        </p:txBody>
      </p:sp>
      <p:sp>
        <p:nvSpPr>
          <p:cNvPr id="2734" name="Rectangle"/>
          <p:cNvSpPr/>
          <p:nvPr/>
        </p:nvSpPr>
        <p:spPr>
          <a:xfrm>
            <a:off x="18088773" y="4605806"/>
            <a:ext cx="4337649" cy="1968501"/>
          </a:xfrm>
          <a:prstGeom prst="rect">
            <a:avLst/>
          </a:prstGeom>
          <a:solidFill>
            <a:srgbClr val="ECEEF0"/>
          </a:solidFill>
          <a:ln w="12700">
            <a:miter lim="400000"/>
          </a:ln>
        </p:spPr>
        <p:txBody>
          <a:bodyPr lIns="50800" tIns="50800" rIns="50800" bIns="50800" anchor="ctr"/>
          <a:lstStyle/>
          <a:p>
            <a:endParaRPr/>
          </a:p>
        </p:txBody>
      </p:sp>
      <p:sp>
        <p:nvSpPr>
          <p:cNvPr id="2735" name="Rectangle"/>
          <p:cNvSpPr/>
          <p:nvPr/>
        </p:nvSpPr>
        <p:spPr>
          <a:xfrm>
            <a:off x="18088773" y="7156759"/>
            <a:ext cx="4337649" cy="1968501"/>
          </a:xfrm>
          <a:prstGeom prst="rect">
            <a:avLst/>
          </a:prstGeom>
          <a:solidFill>
            <a:srgbClr val="ECEEF0"/>
          </a:solidFill>
          <a:ln w="12700">
            <a:miter lim="400000"/>
          </a:ln>
        </p:spPr>
        <p:txBody>
          <a:bodyPr lIns="50800" tIns="50800" rIns="50800" bIns="50800" anchor="ctr"/>
          <a:lstStyle/>
          <a:p>
            <a:endParaRPr/>
          </a:p>
        </p:txBody>
      </p:sp>
      <p:sp>
        <p:nvSpPr>
          <p:cNvPr id="2736" name="Scalable Business…"/>
          <p:cNvSpPr txBox="1">
            <a:spLocks noGrp="1"/>
          </p:cNvSpPr>
          <p:nvPr>
            <p:ph type="body" sz="quarter" idx="17"/>
          </p:nvPr>
        </p:nvSpPr>
        <p:spPr>
          <a:xfrm>
            <a:off x="18085520" y="1830101"/>
            <a:ext cx="4310063" cy="2104354"/>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Scalable Business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ntiusament at et quatem qui erum soluptas alite.</a:t>
            </a:r>
          </a:p>
        </p:txBody>
      </p:sp>
      <p:sp>
        <p:nvSpPr>
          <p:cNvPr id="2737" name="Desc. Chart A…"/>
          <p:cNvSpPr txBox="1">
            <a:spLocks noGrp="1"/>
          </p:cNvSpPr>
          <p:nvPr>
            <p:ph type="body" sz="quarter" idx="18"/>
          </p:nvPr>
        </p:nvSpPr>
        <p:spPr>
          <a:xfrm>
            <a:off x="18373996" y="4898334"/>
            <a:ext cx="3767203" cy="1383446"/>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3D403E"/>
                </a:solidFill>
              </a:defRPr>
            </a:pPr>
            <a:r>
              <a:t>Desc. Chart A</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738" name="Desc. Chart B…"/>
          <p:cNvSpPr txBox="1">
            <a:spLocks noGrp="1"/>
          </p:cNvSpPr>
          <p:nvPr>
            <p:ph type="body" sz="quarter" idx="19"/>
          </p:nvPr>
        </p:nvSpPr>
        <p:spPr>
          <a:xfrm>
            <a:off x="18373996" y="7449287"/>
            <a:ext cx="3767203" cy="1383445"/>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3D403E"/>
                </a:solidFill>
              </a:defRPr>
            </a:pPr>
            <a:r>
              <a:t>Desc. Chart B</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739" name="Desc. Chart C…"/>
          <p:cNvSpPr txBox="1">
            <a:spLocks noGrp="1"/>
          </p:cNvSpPr>
          <p:nvPr>
            <p:ph type="body" sz="quarter" idx="20"/>
          </p:nvPr>
        </p:nvSpPr>
        <p:spPr>
          <a:xfrm>
            <a:off x="18373996" y="10000239"/>
            <a:ext cx="3767203" cy="1383445"/>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3D403E"/>
                </a:solidFill>
              </a:defRPr>
            </a:pPr>
            <a:r>
              <a:t>Desc. Chart C</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a:t>
            </a:r>
          </a:p>
        </p:txBody>
      </p:sp>
      <p:sp>
        <p:nvSpPr>
          <p:cNvPr id="274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74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Charts b">
    <p:spTree>
      <p:nvGrpSpPr>
        <p:cNvPr id="1" name=""/>
        <p:cNvGrpSpPr/>
        <p:nvPr/>
      </p:nvGrpSpPr>
      <p:grpSpPr>
        <a:xfrm>
          <a:off x="0" y="0"/>
          <a:ext cx="0" cy="0"/>
          <a:chOff x="0" y="0"/>
          <a:chExt cx="0" cy="0"/>
        </a:xfrm>
      </p:grpSpPr>
      <p:sp>
        <p:nvSpPr>
          <p:cNvPr id="274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74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750"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751" name="Chart A"/>
          <p:cNvSpPr>
            <a:spLocks noGrp="1"/>
          </p:cNvSpPr>
          <p:nvPr>
            <p:ph type="body" sz="quarter" idx="14"/>
          </p:nvPr>
        </p:nvSpPr>
        <p:spPr>
          <a:xfrm>
            <a:off x="3690854" y="11253716"/>
            <a:ext cx="3861562"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A</a:t>
            </a:r>
          </a:p>
        </p:txBody>
      </p:sp>
      <p:sp>
        <p:nvSpPr>
          <p:cNvPr id="2752" name="Rectangle"/>
          <p:cNvSpPr/>
          <p:nvPr/>
        </p:nvSpPr>
        <p:spPr>
          <a:xfrm>
            <a:off x="18054682" y="8879952"/>
            <a:ext cx="4371740" cy="2796259"/>
          </a:xfrm>
          <a:prstGeom prst="rect">
            <a:avLst/>
          </a:prstGeom>
          <a:solidFill>
            <a:srgbClr val="ECEEF0"/>
          </a:solidFill>
          <a:ln w="12700">
            <a:miter lim="400000"/>
          </a:ln>
        </p:spPr>
        <p:txBody>
          <a:bodyPr lIns="50800" tIns="50800" rIns="50800" bIns="50800" anchor="ctr"/>
          <a:lstStyle/>
          <a:p>
            <a:endParaRPr/>
          </a:p>
        </p:txBody>
      </p:sp>
      <p:sp>
        <p:nvSpPr>
          <p:cNvPr id="2753" name="Rectangle"/>
          <p:cNvSpPr/>
          <p:nvPr/>
        </p:nvSpPr>
        <p:spPr>
          <a:xfrm>
            <a:off x="18088773" y="5590636"/>
            <a:ext cx="4337649" cy="2796260"/>
          </a:xfrm>
          <a:prstGeom prst="rect">
            <a:avLst/>
          </a:prstGeom>
          <a:solidFill>
            <a:srgbClr val="ECEEF0"/>
          </a:solidFill>
          <a:ln w="12700">
            <a:miter lim="400000"/>
          </a:ln>
        </p:spPr>
        <p:txBody>
          <a:bodyPr lIns="50800" tIns="50800" rIns="50800" bIns="50800" anchor="ctr"/>
          <a:lstStyle/>
          <a:p>
            <a:endParaRPr/>
          </a:p>
        </p:txBody>
      </p:sp>
      <p:sp>
        <p:nvSpPr>
          <p:cNvPr id="2754" name="Scalable Business…"/>
          <p:cNvSpPr txBox="1">
            <a:spLocks noGrp="1"/>
          </p:cNvSpPr>
          <p:nvPr>
            <p:ph type="body" sz="quarter" idx="15"/>
          </p:nvPr>
        </p:nvSpPr>
        <p:spPr>
          <a:xfrm>
            <a:off x="18085520" y="1830101"/>
            <a:ext cx="4310063" cy="3038677"/>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Scalable Business</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quatem qui utemquia dolo ntiusament at et quatem.</a:t>
            </a:r>
          </a:p>
        </p:txBody>
      </p:sp>
      <p:sp>
        <p:nvSpPr>
          <p:cNvPr id="2755" name="Desc. Chart A…"/>
          <p:cNvSpPr txBox="1">
            <a:spLocks noGrp="1"/>
          </p:cNvSpPr>
          <p:nvPr>
            <p:ph type="body" sz="quarter" idx="16"/>
          </p:nvPr>
        </p:nvSpPr>
        <p:spPr>
          <a:xfrm>
            <a:off x="18373996" y="5936589"/>
            <a:ext cx="3767203" cy="2104354"/>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 Chart A</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ent at et qua ament at et ent atament at et ntiusament at.</a:t>
            </a:r>
          </a:p>
        </p:txBody>
      </p:sp>
      <p:sp>
        <p:nvSpPr>
          <p:cNvPr id="2756" name="Desc. Chart B…"/>
          <p:cNvSpPr txBox="1">
            <a:spLocks noGrp="1"/>
          </p:cNvSpPr>
          <p:nvPr>
            <p:ph type="body" sz="quarter" idx="17"/>
          </p:nvPr>
        </p:nvSpPr>
        <p:spPr>
          <a:xfrm>
            <a:off x="18373996" y="9181249"/>
            <a:ext cx="3767203" cy="2193666"/>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 Chart B</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ent at et qua ament at et ent atament at et ntiusament at.</a:t>
            </a:r>
          </a:p>
        </p:txBody>
      </p:sp>
      <p:sp>
        <p:nvSpPr>
          <p:cNvPr id="2757" name="Chart B"/>
          <p:cNvSpPr>
            <a:spLocks noGrp="1"/>
          </p:cNvSpPr>
          <p:nvPr>
            <p:ph type="body" sz="quarter" idx="18"/>
          </p:nvPr>
        </p:nvSpPr>
        <p:spPr>
          <a:xfrm>
            <a:off x="11494783" y="11253716"/>
            <a:ext cx="3861562"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B</a:t>
            </a:r>
          </a:p>
        </p:txBody>
      </p:sp>
      <p:sp>
        <p:nvSpPr>
          <p:cNvPr id="275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75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Charts c">
    <p:spTree>
      <p:nvGrpSpPr>
        <p:cNvPr id="1" name=""/>
        <p:cNvGrpSpPr/>
        <p:nvPr/>
      </p:nvGrpSpPr>
      <p:grpSpPr>
        <a:xfrm>
          <a:off x="0" y="0"/>
          <a:ext cx="0" cy="0"/>
          <a:chOff x="0" y="0"/>
          <a:chExt cx="0" cy="0"/>
        </a:xfrm>
      </p:grpSpPr>
      <p:sp>
        <p:nvSpPr>
          <p:cNvPr id="276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76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768"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769" name="Chart A"/>
          <p:cNvSpPr>
            <a:spLocks noGrp="1"/>
          </p:cNvSpPr>
          <p:nvPr>
            <p:ph type="body" sz="quarter" idx="14"/>
          </p:nvPr>
        </p:nvSpPr>
        <p:spPr>
          <a:xfrm>
            <a:off x="3690854" y="11253716"/>
            <a:ext cx="3861562"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A</a:t>
            </a:r>
          </a:p>
        </p:txBody>
      </p:sp>
      <p:sp>
        <p:nvSpPr>
          <p:cNvPr id="2770" name="Rectangle"/>
          <p:cNvSpPr/>
          <p:nvPr/>
        </p:nvSpPr>
        <p:spPr>
          <a:xfrm>
            <a:off x="18088773" y="5590636"/>
            <a:ext cx="4337649" cy="2796260"/>
          </a:xfrm>
          <a:prstGeom prst="rect">
            <a:avLst/>
          </a:prstGeom>
          <a:solidFill>
            <a:srgbClr val="ECEEF0"/>
          </a:solidFill>
          <a:ln w="12700">
            <a:miter lim="400000"/>
          </a:ln>
        </p:spPr>
        <p:txBody>
          <a:bodyPr lIns="50800" tIns="50800" rIns="50800" bIns="50800" anchor="ctr"/>
          <a:lstStyle/>
          <a:p>
            <a:endParaRPr/>
          </a:p>
        </p:txBody>
      </p:sp>
      <p:sp>
        <p:nvSpPr>
          <p:cNvPr id="2771" name="Scalable Business…"/>
          <p:cNvSpPr txBox="1">
            <a:spLocks noGrp="1"/>
          </p:cNvSpPr>
          <p:nvPr>
            <p:ph type="body" sz="quarter" idx="15"/>
          </p:nvPr>
        </p:nvSpPr>
        <p:spPr>
          <a:xfrm>
            <a:off x="12407893" y="1830101"/>
            <a:ext cx="9987689" cy="1687913"/>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Scalable Business</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quatem qui utemquia dolo ntiusament at et quatem qui erum soluptas alite.</a:t>
            </a:r>
          </a:p>
        </p:txBody>
      </p:sp>
      <p:sp>
        <p:nvSpPr>
          <p:cNvPr id="2772" name="Desc. Chart A…"/>
          <p:cNvSpPr txBox="1">
            <a:spLocks noGrp="1"/>
          </p:cNvSpPr>
          <p:nvPr>
            <p:ph type="body" sz="quarter" idx="16"/>
          </p:nvPr>
        </p:nvSpPr>
        <p:spPr>
          <a:xfrm>
            <a:off x="18373996" y="5936589"/>
            <a:ext cx="3767203" cy="2206483"/>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 Chart A</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ent at et qua.</a:t>
            </a:r>
          </a:p>
        </p:txBody>
      </p:sp>
      <p:sp>
        <p:nvSpPr>
          <p:cNvPr id="2773" name="Caption Text…"/>
          <p:cNvSpPr txBox="1">
            <a:spLocks noGrp="1"/>
          </p:cNvSpPr>
          <p:nvPr>
            <p:ph type="body" sz="quarter" idx="17"/>
          </p:nvPr>
        </p:nvSpPr>
        <p:spPr>
          <a:xfrm>
            <a:off x="18085520" y="9340035"/>
            <a:ext cx="4310063" cy="2796259"/>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6E686F"/>
                </a:solidFill>
              </a:defRPr>
            </a:pPr>
            <a:r>
              <a:t>Caption Text</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defRPr>
            </a:pPr>
            <a:r>
              <a:t>Caption Text</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utemquia dolo ntiusament at et quatem qui erum soluptas alite.</a:t>
            </a:r>
          </a:p>
        </p:txBody>
      </p:sp>
      <p:sp>
        <p:nvSpPr>
          <p:cNvPr id="277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775"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Charts d">
    <p:spTree>
      <p:nvGrpSpPr>
        <p:cNvPr id="1" name=""/>
        <p:cNvGrpSpPr/>
        <p:nvPr/>
      </p:nvGrpSpPr>
      <p:grpSpPr>
        <a:xfrm>
          <a:off x="0" y="0"/>
          <a:ext cx="0" cy="0"/>
          <a:chOff x="0" y="0"/>
          <a:chExt cx="0" cy="0"/>
        </a:xfrm>
      </p:grpSpPr>
      <p:sp>
        <p:nvSpPr>
          <p:cNvPr id="278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78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784"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785" name="Chart A"/>
          <p:cNvSpPr>
            <a:spLocks noGrp="1"/>
          </p:cNvSpPr>
          <p:nvPr>
            <p:ph type="body" sz="quarter" idx="14"/>
          </p:nvPr>
        </p:nvSpPr>
        <p:spPr>
          <a:xfrm>
            <a:off x="3690854" y="11253716"/>
            <a:ext cx="3861562"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A</a:t>
            </a:r>
          </a:p>
        </p:txBody>
      </p:sp>
      <p:sp>
        <p:nvSpPr>
          <p:cNvPr id="2786" name="Rectangle"/>
          <p:cNvSpPr/>
          <p:nvPr/>
        </p:nvSpPr>
        <p:spPr>
          <a:xfrm>
            <a:off x="18088773" y="5590636"/>
            <a:ext cx="4337649" cy="2796260"/>
          </a:xfrm>
          <a:prstGeom prst="rect">
            <a:avLst/>
          </a:prstGeom>
          <a:solidFill>
            <a:srgbClr val="ECEEF0"/>
          </a:solidFill>
          <a:ln w="12700">
            <a:miter lim="400000"/>
          </a:ln>
        </p:spPr>
        <p:txBody>
          <a:bodyPr lIns="50800" tIns="50800" rIns="50800" bIns="50800" anchor="ctr"/>
          <a:lstStyle/>
          <a:p>
            <a:endParaRPr/>
          </a:p>
        </p:txBody>
      </p:sp>
      <p:sp>
        <p:nvSpPr>
          <p:cNvPr id="2787" name="Scalable Business…"/>
          <p:cNvSpPr txBox="1">
            <a:spLocks noGrp="1"/>
          </p:cNvSpPr>
          <p:nvPr>
            <p:ph type="body" sz="quarter" idx="15"/>
          </p:nvPr>
        </p:nvSpPr>
        <p:spPr>
          <a:xfrm>
            <a:off x="12407893" y="1830101"/>
            <a:ext cx="9987689" cy="1687913"/>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Scalable Business</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quatem qui utemquia dolo ntiusament at et quatem qui erum soluptas alite.</a:t>
            </a:r>
          </a:p>
        </p:txBody>
      </p:sp>
      <p:sp>
        <p:nvSpPr>
          <p:cNvPr id="2788" name="Desc. Chart A…"/>
          <p:cNvSpPr txBox="1">
            <a:spLocks noGrp="1"/>
          </p:cNvSpPr>
          <p:nvPr>
            <p:ph type="body" sz="quarter" idx="16"/>
          </p:nvPr>
        </p:nvSpPr>
        <p:spPr>
          <a:xfrm>
            <a:off x="18373996" y="5936589"/>
            <a:ext cx="3767203" cy="2206218"/>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 Chart A</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ent at.</a:t>
            </a:r>
          </a:p>
        </p:txBody>
      </p:sp>
      <p:sp>
        <p:nvSpPr>
          <p:cNvPr id="2789" name="Caption Text…"/>
          <p:cNvSpPr txBox="1">
            <a:spLocks noGrp="1"/>
          </p:cNvSpPr>
          <p:nvPr>
            <p:ph type="body" sz="quarter" idx="17"/>
          </p:nvPr>
        </p:nvSpPr>
        <p:spPr>
          <a:xfrm>
            <a:off x="18085520" y="9340035"/>
            <a:ext cx="4310063" cy="2671369"/>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6E686F"/>
                </a:solidFill>
              </a:defRPr>
            </a:pPr>
            <a:r>
              <a:t>Caption Text</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defRPr>
            </a:pPr>
            <a:r>
              <a:t>Caption Text</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utemquia dolo ntiusament at et quatem qui erum soluptas alite.</a:t>
            </a:r>
          </a:p>
        </p:txBody>
      </p:sp>
      <p:sp>
        <p:nvSpPr>
          <p:cNvPr id="279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79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Charts e">
    <p:spTree>
      <p:nvGrpSpPr>
        <p:cNvPr id="1" name=""/>
        <p:cNvGrpSpPr/>
        <p:nvPr/>
      </p:nvGrpSpPr>
      <p:grpSpPr>
        <a:xfrm>
          <a:off x="0" y="0"/>
          <a:ext cx="0" cy="0"/>
          <a:chOff x="0" y="0"/>
          <a:chExt cx="0" cy="0"/>
        </a:xfrm>
      </p:grpSpPr>
      <p:sp>
        <p:nvSpPr>
          <p:cNvPr id="279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79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800"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801" name="Chart A"/>
          <p:cNvSpPr>
            <a:spLocks noGrp="1"/>
          </p:cNvSpPr>
          <p:nvPr>
            <p:ph type="body" sz="quarter" idx="14"/>
          </p:nvPr>
        </p:nvSpPr>
        <p:spPr>
          <a:xfrm>
            <a:off x="3690854" y="5437116"/>
            <a:ext cx="3861562"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A</a:t>
            </a:r>
          </a:p>
        </p:txBody>
      </p:sp>
      <p:sp>
        <p:nvSpPr>
          <p:cNvPr id="2802" name="Rectangle"/>
          <p:cNvSpPr/>
          <p:nvPr/>
        </p:nvSpPr>
        <p:spPr>
          <a:xfrm>
            <a:off x="18088773" y="5590636"/>
            <a:ext cx="4337649" cy="2796260"/>
          </a:xfrm>
          <a:prstGeom prst="rect">
            <a:avLst/>
          </a:prstGeom>
          <a:solidFill>
            <a:srgbClr val="ECEEF0"/>
          </a:solidFill>
          <a:ln w="12700">
            <a:miter lim="400000"/>
          </a:ln>
        </p:spPr>
        <p:txBody>
          <a:bodyPr lIns="50800" tIns="50800" rIns="50800" bIns="50800" anchor="ctr"/>
          <a:lstStyle/>
          <a:p>
            <a:endParaRPr/>
          </a:p>
        </p:txBody>
      </p:sp>
      <p:sp>
        <p:nvSpPr>
          <p:cNvPr id="2803" name="Scalable business…"/>
          <p:cNvSpPr txBox="1">
            <a:spLocks noGrp="1"/>
          </p:cNvSpPr>
          <p:nvPr>
            <p:ph type="body" sz="quarter" idx="15"/>
          </p:nvPr>
        </p:nvSpPr>
        <p:spPr>
          <a:xfrm>
            <a:off x="12407893" y="1830101"/>
            <a:ext cx="9987689" cy="1687913"/>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Scalable business</a:t>
            </a:r>
          </a:p>
          <a:p>
            <a:pPr marL="0" indent="0">
              <a:spcBef>
                <a:spcPts val="0"/>
              </a:spcBef>
              <a:buSzTx/>
              <a:buNone/>
              <a:defRPr sz="4800" i="1" cap="none" spc="480">
                <a:latin typeface="Poppins Regular"/>
                <a:ea typeface="Poppins Regular"/>
                <a:cs typeface="Poppins Regular"/>
                <a:sym typeface="Poppins Regular"/>
              </a:defRPr>
            </a:pPr>
            <a:r>
              <a:t>with more market shares</a:t>
            </a:r>
          </a:p>
        </p:txBody>
      </p:sp>
      <p:sp>
        <p:nvSpPr>
          <p:cNvPr id="2804" name="Desc. Chart A…"/>
          <p:cNvSpPr txBox="1">
            <a:spLocks noGrp="1"/>
          </p:cNvSpPr>
          <p:nvPr>
            <p:ph type="body" sz="quarter" idx="16"/>
          </p:nvPr>
        </p:nvSpPr>
        <p:spPr>
          <a:xfrm>
            <a:off x="18373996" y="5936589"/>
            <a:ext cx="3767203" cy="2193666"/>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 Chart A</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qua.</a:t>
            </a:r>
          </a:p>
        </p:txBody>
      </p:sp>
      <p:sp>
        <p:nvSpPr>
          <p:cNvPr id="2805" name="Chart B"/>
          <p:cNvSpPr>
            <a:spLocks noGrp="1"/>
          </p:cNvSpPr>
          <p:nvPr>
            <p:ph type="body" sz="quarter" idx="17"/>
          </p:nvPr>
        </p:nvSpPr>
        <p:spPr>
          <a:xfrm>
            <a:off x="11032425" y="5437116"/>
            <a:ext cx="3861562"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B</a:t>
            </a:r>
          </a:p>
        </p:txBody>
      </p:sp>
      <p:sp>
        <p:nvSpPr>
          <p:cNvPr id="2806" name="Rectangle"/>
          <p:cNvSpPr/>
          <p:nvPr/>
        </p:nvSpPr>
        <p:spPr>
          <a:xfrm>
            <a:off x="18054682" y="8879952"/>
            <a:ext cx="4371740" cy="2796259"/>
          </a:xfrm>
          <a:prstGeom prst="rect">
            <a:avLst/>
          </a:prstGeom>
          <a:solidFill>
            <a:srgbClr val="ECEEF0"/>
          </a:solidFill>
          <a:ln w="12700">
            <a:miter lim="400000"/>
          </a:ln>
        </p:spPr>
        <p:txBody>
          <a:bodyPr lIns="50800" tIns="50800" rIns="50800" bIns="50800" anchor="ctr"/>
          <a:lstStyle/>
          <a:p>
            <a:endParaRPr/>
          </a:p>
        </p:txBody>
      </p:sp>
      <p:sp>
        <p:nvSpPr>
          <p:cNvPr id="2807" name="Desc. Chart B…"/>
          <p:cNvSpPr txBox="1">
            <a:spLocks noGrp="1"/>
          </p:cNvSpPr>
          <p:nvPr>
            <p:ph type="body" sz="quarter" idx="18"/>
          </p:nvPr>
        </p:nvSpPr>
        <p:spPr>
          <a:xfrm>
            <a:off x="18373996" y="9181249"/>
            <a:ext cx="3767203" cy="2193666"/>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 Chart B</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qua.</a:t>
            </a:r>
          </a:p>
        </p:txBody>
      </p:sp>
      <p:sp>
        <p:nvSpPr>
          <p:cNvPr id="280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80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Charts f">
    <p:spTree>
      <p:nvGrpSpPr>
        <p:cNvPr id="1" name=""/>
        <p:cNvGrpSpPr/>
        <p:nvPr/>
      </p:nvGrpSpPr>
      <p:grpSpPr>
        <a:xfrm>
          <a:off x="0" y="0"/>
          <a:ext cx="0" cy="0"/>
          <a:chOff x="0" y="0"/>
          <a:chExt cx="0" cy="0"/>
        </a:xfrm>
      </p:grpSpPr>
      <p:sp>
        <p:nvSpPr>
          <p:cNvPr id="281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81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818"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819" name="More arguments to offer your services."/>
          <p:cNvSpPr txBox="1">
            <a:spLocks noGrp="1"/>
          </p:cNvSpPr>
          <p:nvPr>
            <p:ph type="body" sz="quarter" idx="14"/>
          </p:nvPr>
        </p:nvSpPr>
        <p:spPr>
          <a:xfrm>
            <a:off x="2497666" y="4342050"/>
            <a:ext cx="6573509"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arguments to offer your services.</a:t>
            </a:r>
          </a:p>
        </p:txBody>
      </p:sp>
      <p:sp>
        <p:nvSpPr>
          <p:cNvPr id="2820" name="Tequis magnam everunt re volupti ntiusament at et omnimo totatin venimus utemquia dolo erum soluptas alite tet id qui utempor esequis evelesc iaecabor re."/>
          <p:cNvSpPr txBox="1">
            <a:spLocks noGrp="1"/>
          </p:cNvSpPr>
          <p:nvPr>
            <p:ph type="body" sz="quarter" idx="15"/>
          </p:nvPr>
        </p:nvSpPr>
        <p:spPr>
          <a:xfrm>
            <a:off x="2513343" y="6875607"/>
            <a:ext cx="6542155" cy="247897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utemquia dolo erum soluptas alite tet id qui utempor esequis evelesc iaecabor re.</a:t>
            </a:r>
          </a:p>
        </p:txBody>
      </p:sp>
      <p:sp>
        <p:nvSpPr>
          <p:cNvPr id="2821" name="Caption Text…"/>
          <p:cNvSpPr txBox="1">
            <a:spLocks noGrp="1"/>
          </p:cNvSpPr>
          <p:nvPr>
            <p:ph type="body" sz="quarter" idx="16"/>
          </p:nvPr>
        </p:nvSpPr>
        <p:spPr>
          <a:xfrm>
            <a:off x="2472987" y="10067507"/>
            <a:ext cx="4310062" cy="1202072"/>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6E686F"/>
                </a:solidFill>
              </a:defRPr>
            </a:pPr>
            <a:r>
              <a:t>Caption Text</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a:t>
            </a:r>
          </a:p>
        </p:txBody>
      </p:sp>
      <p:sp>
        <p:nvSpPr>
          <p:cNvPr id="282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82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Charts g">
    <p:spTree>
      <p:nvGrpSpPr>
        <p:cNvPr id="1" name=""/>
        <p:cNvGrpSpPr/>
        <p:nvPr/>
      </p:nvGrpSpPr>
      <p:grpSpPr>
        <a:xfrm>
          <a:off x="0" y="0"/>
          <a:ext cx="0" cy="0"/>
          <a:chOff x="0" y="0"/>
          <a:chExt cx="0" cy="0"/>
        </a:xfrm>
      </p:grpSpPr>
      <p:sp>
        <p:nvSpPr>
          <p:cNvPr id="283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83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832"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833" name="Chart A"/>
          <p:cNvSpPr>
            <a:spLocks noGrp="1"/>
          </p:cNvSpPr>
          <p:nvPr>
            <p:ph type="body" sz="quarter" idx="14"/>
          </p:nvPr>
        </p:nvSpPr>
        <p:spPr>
          <a:xfrm>
            <a:off x="3690854" y="5437116"/>
            <a:ext cx="3861562" cy="548641"/>
          </a:xfrm>
          <a:prstGeom prst="rect">
            <a:avLst/>
          </a:prstGeom>
        </p:spPr>
        <p:txBody>
          <a:bodyPr lIns="48766" tIns="48766" rIns="48766" bIns="48766"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Chart A</a:t>
            </a:r>
          </a:p>
        </p:txBody>
      </p:sp>
      <p:sp>
        <p:nvSpPr>
          <p:cNvPr id="2834" name="Rectangle"/>
          <p:cNvSpPr/>
          <p:nvPr/>
        </p:nvSpPr>
        <p:spPr>
          <a:xfrm>
            <a:off x="18088773" y="5590636"/>
            <a:ext cx="4337649" cy="2796260"/>
          </a:xfrm>
          <a:prstGeom prst="rect">
            <a:avLst/>
          </a:prstGeom>
          <a:solidFill>
            <a:srgbClr val="ECEEF0"/>
          </a:solidFill>
          <a:ln w="12700">
            <a:miter lim="400000"/>
          </a:ln>
        </p:spPr>
        <p:txBody>
          <a:bodyPr lIns="50800" tIns="50800" rIns="50800" bIns="50800" anchor="ctr"/>
          <a:lstStyle/>
          <a:p>
            <a:endParaRPr/>
          </a:p>
        </p:txBody>
      </p:sp>
      <p:sp>
        <p:nvSpPr>
          <p:cNvPr id="2835" name="Scalable business…"/>
          <p:cNvSpPr txBox="1">
            <a:spLocks noGrp="1"/>
          </p:cNvSpPr>
          <p:nvPr>
            <p:ph type="body" sz="quarter" idx="15"/>
          </p:nvPr>
        </p:nvSpPr>
        <p:spPr>
          <a:xfrm>
            <a:off x="12407893" y="1830101"/>
            <a:ext cx="9987689" cy="1687913"/>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Scalable business</a:t>
            </a:r>
          </a:p>
          <a:p>
            <a:pPr marL="0" indent="0">
              <a:spcBef>
                <a:spcPts val="0"/>
              </a:spcBef>
              <a:buSzTx/>
              <a:buNone/>
              <a:defRPr sz="4800" i="1" cap="none" spc="480">
                <a:latin typeface="Poppins Regular"/>
                <a:ea typeface="Poppins Regular"/>
                <a:cs typeface="Poppins Regular"/>
                <a:sym typeface="Poppins Regular"/>
              </a:defRPr>
            </a:pPr>
            <a:r>
              <a:t>with more market shares</a:t>
            </a:r>
          </a:p>
        </p:txBody>
      </p:sp>
      <p:sp>
        <p:nvSpPr>
          <p:cNvPr id="2836" name="Desc. Chart A…"/>
          <p:cNvSpPr txBox="1">
            <a:spLocks noGrp="1"/>
          </p:cNvSpPr>
          <p:nvPr>
            <p:ph type="body" sz="quarter" idx="16"/>
          </p:nvPr>
        </p:nvSpPr>
        <p:spPr>
          <a:xfrm>
            <a:off x="18373996" y="5936589"/>
            <a:ext cx="3767203" cy="2193666"/>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 Chart A</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ent at et qua.</a:t>
            </a:r>
          </a:p>
        </p:txBody>
      </p:sp>
      <p:sp>
        <p:nvSpPr>
          <p:cNvPr id="2837" name="Rectangle"/>
          <p:cNvSpPr/>
          <p:nvPr/>
        </p:nvSpPr>
        <p:spPr>
          <a:xfrm>
            <a:off x="18054682" y="8879952"/>
            <a:ext cx="4371740" cy="2796259"/>
          </a:xfrm>
          <a:prstGeom prst="rect">
            <a:avLst/>
          </a:prstGeom>
          <a:solidFill>
            <a:srgbClr val="ECEEF0"/>
          </a:solidFill>
          <a:ln w="12700">
            <a:miter lim="400000"/>
          </a:ln>
        </p:spPr>
        <p:txBody>
          <a:bodyPr lIns="50800" tIns="50800" rIns="50800" bIns="50800" anchor="ctr"/>
          <a:lstStyle/>
          <a:p>
            <a:endParaRPr/>
          </a:p>
        </p:txBody>
      </p:sp>
      <p:sp>
        <p:nvSpPr>
          <p:cNvPr id="2838" name="Desc. Chart B…"/>
          <p:cNvSpPr txBox="1">
            <a:spLocks noGrp="1"/>
          </p:cNvSpPr>
          <p:nvPr>
            <p:ph type="body" sz="quarter" idx="17"/>
          </p:nvPr>
        </p:nvSpPr>
        <p:spPr>
          <a:xfrm>
            <a:off x="18373996" y="9181249"/>
            <a:ext cx="3767203" cy="2193666"/>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 Chart B</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ent at et qua.</a:t>
            </a:r>
          </a:p>
        </p:txBody>
      </p:sp>
      <p:sp>
        <p:nvSpPr>
          <p:cNvPr id="283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84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 Columns - 2 images right">
    <p:spTree>
      <p:nvGrpSpPr>
        <p:cNvPr id="1" name=""/>
        <p:cNvGrpSpPr/>
        <p:nvPr/>
      </p:nvGrpSpPr>
      <p:grpSpPr>
        <a:xfrm>
          <a:off x="0" y="0"/>
          <a:ext cx="0" cy="0"/>
          <a:chOff x="0" y="0"/>
          <a:chExt cx="0" cy="0"/>
        </a:xfrm>
      </p:grpSpPr>
      <p:sp>
        <p:nvSpPr>
          <p:cNvPr id="15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5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5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53" name="Text Page for Three columns…"/>
          <p:cNvSpPr txBox="1">
            <a:spLocks noGrp="1"/>
          </p:cNvSpPr>
          <p:nvPr>
            <p:ph type="body" sz="quarter" idx="13"/>
          </p:nvPr>
        </p:nvSpPr>
        <p:spPr>
          <a:xfrm>
            <a:off x="1206500" y="1796626"/>
            <a:ext cx="17526000"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Three columns</a:t>
            </a:r>
          </a:p>
          <a:p>
            <a:pPr marL="0" indent="0">
              <a:lnSpc>
                <a:spcPts val="6800"/>
              </a:lnSpc>
              <a:spcBef>
                <a:spcPts val="0"/>
              </a:spcBef>
              <a:buSzTx/>
              <a:buNone/>
              <a:defRPr sz="7200" spc="-215"/>
            </a:pPr>
            <a:r>
              <a:t>with 2 images right</a:t>
            </a:r>
          </a:p>
        </p:txBody>
      </p:sp>
      <p:sp>
        <p:nvSpPr>
          <p:cNvPr id="154" name="More content possibilities for you.…"/>
          <p:cNvSpPr txBox="1">
            <a:spLocks noGrp="1"/>
          </p:cNvSpPr>
          <p:nvPr>
            <p:ph type="body" sz="quarter" idx="14"/>
          </p:nvPr>
        </p:nvSpPr>
        <p:spPr>
          <a:xfrm>
            <a:off x="2590800" y="4342050"/>
            <a:ext cx="13745965"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 content possibilities for you.</a:t>
            </a:r>
          </a:p>
          <a:p>
            <a:pPr marL="0" indent="0">
              <a:spcBef>
                <a:spcPts val="0"/>
              </a:spcBef>
              <a:buSzTx/>
              <a:buNone/>
              <a:defRPr sz="4800" i="1" cap="none" spc="480">
                <a:latin typeface="Poppins Regular"/>
                <a:ea typeface="Poppins Regular"/>
                <a:cs typeface="Poppins Regular"/>
                <a:sym typeface="Poppins Regular"/>
              </a:defRPr>
            </a:pPr>
            <a:r>
              <a:t>Much more.</a:t>
            </a:r>
          </a:p>
        </p:txBody>
      </p:sp>
      <p:sp>
        <p:nvSpPr>
          <p:cNvPr id="155"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5873536"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156" name="Image"/>
          <p:cNvSpPr>
            <a:spLocks noGrp="1"/>
          </p:cNvSpPr>
          <p:nvPr>
            <p:ph type="pic" sz="quarter" idx="16"/>
          </p:nvPr>
        </p:nvSpPr>
        <p:spPr>
          <a:xfrm>
            <a:off x="17156724" y="6033145"/>
            <a:ext cx="6072552" cy="6072552"/>
          </a:xfrm>
          <a:prstGeom prst="rect">
            <a:avLst/>
          </a:prstGeom>
        </p:spPr>
        <p:txBody>
          <a:bodyPr lIns="91439" tIns="45719" rIns="91439" bIns="45719" anchor="t">
            <a:noAutofit/>
          </a:bodyPr>
          <a:lstStyle/>
          <a:p>
            <a:endParaRPr/>
          </a:p>
        </p:txBody>
      </p:sp>
      <p:sp>
        <p:nvSpPr>
          <p:cNvPr id="157" name="Image"/>
          <p:cNvSpPr>
            <a:spLocks noGrp="1"/>
          </p:cNvSpPr>
          <p:nvPr>
            <p:ph type="pic" sz="quarter" idx="17"/>
          </p:nvPr>
        </p:nvSpPr>
        <p:spPr>
          <a:xfrm>
            <a:off x="9785280" y="6033145"/>
            <a:ext cx="6072552" cy="6072552"/>
          </a:xfrm>
          <a:prstGeom prst="rect">
            <a:avLst/>
          </a:prstGeom>
        </p:spPr>
        <p:txBody>
          <a:bodyPr lIns="91439" tIns="45719" rIns="91439" bIns="45719" anchor="t">
            <a:noAutofit/>
          </a:bodyPr>
          <a:lstStyle/>
          <a:p>
            <a:endParaRPr/>
          </a:p>
        </p:txBody>
      </p:sp>
      <p:sp>
        <p:nvSpPr>
          <p:cNvPr id="158"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Charts h">
    <p:spTree>
      <p:nvGrpSpPr>
        <p:cNvPr id="1" name=""/>
        <p:cNvGrpSpPr/>
        <p:nvPr/>
      </p:nvGrpSpPr>
      <p:grpSpPr>
        <a:xfrm>
          <a:off x="0" y="0"/>
          <a:ext cx="0" cy="0"/>
          <a:chOff x="0" y="0"/>
          <a:chExt cx="0" cy="0"/>
        </a:xfrm>
      </p:grpSpPr>
      <p:sp>
        <p:nvSpPr>
          <p:cNvPr id="284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84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849"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850" name="Desc. Point A"/>
          <p:cNvSpPr>
            <a:spLocks noGrp="1"/>
          </p:cNvSpPr>
          <p:nvPr>
            <p:ph type="body" sz="quarter" idx="14"/>
          </p:nvPr>
        </p:nvSpPr>
        <p:spPr>
          <a:xfrm>
            <a:off x="2284396" y="9907516"/>
            <a:ext cx="380229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2851" name="Tequis magnam everunt re volupti ntiusament at."/>
          <p:cNvSpPr txBox="1">
            <a:spLocks noGrp="1"/>
          </p:cNvSpPr>
          <p:nvPr>
            <p:ph type="body" sz="quarter" idx="15"/>
          </p:nvPr>
        </p:nvSpPr>
        <p:spPr>
          <a:xfrm>
            <a:off x="229426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2852" name="Desc. Point B"/>
          <p:cNvSpPr>
            <a:spLocks noGrp="1"/>
          </p:cNvSpPr>
          <p:nvPr>
            <p:ph type="body" sz="quarter" idx="16"/>
          </p:nvPr>
        </p:nvSpPr>
        <p:spPr>
          <a:xfrm>
            <a:off x="7615625" y="9907516"/>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2853" name="Tequis magnam everunt re volupti ntiusament at."/>
          <p:cNvSpPr txBox="1">
            <a:spLocks noGrp="1"/>
          </p:cNvSpPr>
          <p:nvPr>
            <p:ph type="body" sz="quarter" idx="17"/>
          </p:nvPr>
        </p:nvSpPr>
        <p:spPr>
          <a:xfrm>
            <a:off x="7625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2854" name="Desc. Point C"/>
          <p:cNvSpPr>
            <a:spLocks noGrp="1"/>
          </p:cNvSpPr>
          <p:nvPr>
            <p:ph type="body" sz="quarter" idx="18"/>
          </p:nvPr>
        </p:nvSpPr>
        <p:spPr>
          <a:xfrm>
            <a:off x="12949625" y="9907516"/>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2855" name="Tequis magnam everunt re volupti ntiusament at."/>
          <p:cNvSpPr txBox="1">
            <a:spLocks noGrp="1"/>
          </p:cNvSpPr>
          <p:nvPr>
            <p:ph type="body" sz="quarter" idx="19"/>
          </p:nvPr>
        </p:nvSpPr>
        <p:spPr>
          <a:xfrm>
            <a:off x="12959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2856" name="2016"/>
          <p:cNvSpPr>
            <a:spLocks noGrp="1"/>
          </p:cNvSpPr>
          <p:nvPr>
            <p:ph type="body" sz="quarter" idx="20"/>
          </p:nvPr>
        </p:nvSpPr>
        <p:spPr>
          <a:xfrm>
            <a:off x="2284396" y="5073049"/>
            <a:ext cx="380229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2016</a:t>
            </a:r>
          </a:p>
        </p:txBody>
      </p:sp>
      <p:sp>
        <p:nvSpPr>
          <p:cNvPr id="2857" name="2017"/>
          <p:cNvSpPr>
            <a:spLocks noGrp="1"/>
          </p:cNvSpPr>
          <p:nvPr>
            <p:ph type="body" sz="quarter" idx="21"/>
          </p:nvPr>
        </p:nvSpPr>
        <p:spPr>
          <a:xfrm>
            <a:off x="7615625" y="5073049"/>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2017</a:t>
            </a:r>
          </a:p>
        </p:txBody>
      </p:sp>
      <p:sp>
        <p:nvSpPr>
          <p:cNvPr id="2858" name="2018"/>
          <p:cNvSpPr>
            <a:spLocks noGrp="1"/>
          </p:cNvSpPr>
          <p:nvPr>
            <p:ph type="body" sz="quarter" idx="22"/>
          </p:nvPr>
        </p:nvSpPr>
        <p:spPr>
          <a:xfrm>
            <a:off x="12949625" y="5073049"/>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2018</a:t>
            </a:r>
          </a:p>
        </p:txBody>
      </p:sp>
      <p:sp>
        <p:nvSpPr>
          <p:cNvPr id="2859" name=""/>
          <p:cNvSpPr txBox="1">
            <a:spLocks noGrp="1"/>
          </p:cNvSpPr>
          <p:nvPr>
            <p:ph type="body" sz="quarter" idx="23"/>
          </p:nvPr>
        </p:nvSpPr>
        <p:spPr>
          <a:xfrm>
            <a:off x="17515650" y="7303265"/>
            <a:ext cx="783134" cy="1243613"/>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860" name="Tequis magnam everunt re volupti ntiusament at."/>
          <p:cNvSpPr txBox="1">
            <a:spLocks noGrp="1"/>
          </p:cNvSpPr>
          <p:nvPr>
            <p:ph type="body" sz="quarter" idx="24"/>
          </p:nvPr>
        </p:nvSpPr>
        <p:spPr>
          <a:xfrm>
            <a:off x="18506347" y="8080209"/>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2861" name="Desc. Point a"/>
          <p:cNvSpPr>
            <a:spLocks noGrp="1"/>
          </p:cNvSpPr>
          <p:nvPr>
            <p:ph type="body" sz="quarter" idx="25"/>
          </p:nvPr>
        </p:nvSpPr>
        <p:spPr>
          <a:xfrm>
            <a:off x="18507521" y="7075416"/>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2862" name=""/>
          <p:cNvSpPr txBox="1">
            <a:spLocks noGrp="1"/>
          </p:cNvSpPr>
          <p:nvPr>
            <p:ph type="body" sz="quarter" idx="26"/>
          </p:nvPr>
        </p:nvSpPr>
        <p:spPr>
          <a:xfrm>
            <a:off x="17515650" y="10031996"/>
            <a:ext cx="783134" cy="1243613"/>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863" name="Tequis magnam everunt re volupti ntiusament at."/>
          <p:cNvSpPr txBox="1">
            <a:spLocks noGrp="1"/>
          </p:cNvSpPr>
          <p:nvPr>
            <p:ph type="body" sz="quarter" idx="27"/>
          </p:nvPr>
        </p:nvSpPr>
        <p:spPr>
          <a:xfrm>
            <a:off x="18506347" y="10808940"/>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2864" name="Desc. Point b"/>
          <p:cNvSpPr>
            <a:spLocks noGrp="1"/>
          </p:cNvSpPr>
          <p:nvPr>
            <p:ph type="body" sz="quarter" idx="28"/>
          </p:nvPr>
        </p:nvSpPr>
        <p:spPr>
          <a:xfrm>
            <a:off x="18507521"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2865" name="Play…"/>
          <p:cNvSpPr txBox="1">
            <a:spLocks noGrp="1"/>
          </p:cNvSpPr>
          <p:nvPr>
            <p:ph type="body" sz="quarter" idx="29"/>
          </p:nvPr>
        </p:nvSpPr>
        <p:spPr>
          <a:xfrm>
            <a:off x="17771533" y="3717564"/>
            <a:ext cx="4724402" cy="2037557"/>
          </a:xfrm>
          <a:prstGeom prst="rect">
            <a:avLst/>
          </a:prstGeom>
        </p:spPr>
        <p:txBody>
          <a:bodyPr lIns="45719" tIns="45719" rIns="45719" bIns="45719" anchor="t">
            <a:noAutofit/>
          </a:bodyPr>
          <a:lstStyle/>
          <a:p>
            <a:pPr marL="0" indent="0">
              <a:lnSpc>
                <a:spcPts val="6800"/>
              </a:lnSpc>
              <a:spcBef>
                <a:spcPts val="0"/>
              </a:spcBef>
              <a:buSzTx/>
              <a:buNone/>
              <a:defRPr sz="7200" spc="-215"/>
            </a:pPr>
            <a:r>
              <a:t>Play</a:t>
            </a:r>
          </a:p>
          <a:p>
            <a:pPr marL="0" indent="0">
              <a:lnSpc>
                <a:spcPts val="6800"/>
              </a:lnSpc>
              <a:spcBef>
                <a:spcPts val="0"/>
              </a:spcBef>
              <a:buSzTx/>
              <a:buNone/>
              <a:defRPr sz="7200" spc="-215"/>
            </a:pPr>
            <a:r>
              <a:t>Hard </a:t>
            </a:r>
          </a:p>
        </p:txBody>
      </p:sp>
      <p:sp>
        <p:nvSpPr>
          <p:cNvPr id="286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867"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Charts i">
    <p:spTree>
      <p:nvGrpSpPr>
        <p:cNvPr id="1" name=""/>
        <p:cNvGrpSpPr/>
        <p:nvPr/>
      </p:nvGrpSpPr>
      <p:grpSpPr>
        <a:xfrm>
          <a:off x="0" y="0"/>
          <a:ext cx="0" cy="0"/>
          <a:chOff x="0" y="0"/>
          <a:chExt cx="0" cy="0"/>
        </a:xfrm>
      </p:grpSpPr>
      <p:sp>
        <p:nvSpPr>
          <p:cNvPr id="287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87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876"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877" name="Desc. Point A"/>
          <p:cNvSpPr>
            <a:spLocks noGrp="1"/>
          </p:cNvSpPr>
          <p:nvPr>
            <p:ph type="body" sz="quarter" idx="14"/>
          </p:nvPr>
        </p:nvSpPr>
        <p:spPr>
          <a:xfrm>
            <a:off x="2284396" y="9907516"/>
            <a:ext cx="380229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2878" name="Tequis magnam everunt re volupti ntiusament at."/>
          <p:cNvSpPr txBox="1">
            <a:spLocks noGrp="1"/>
          </p:cNvSpPr>
          <p:nvPr>
            <p:ph type="body" sz="quarter" idx="15"/>
          </p:nvPr>
        </p:nvSpPr>
        <p:spPr>
          <a:xfrm>
            <a:off x="229426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2879" name="Desc. Point B"/>
          <p:cNvSpPr>
            <a:spLocks noGrp="1"/>
          </p:cNvSpPr>
          <p:nvPr>
            <p:ph type="body" sz="quarter" idx="16"/>
          </p:nvPr>
        </p:nvSpPr>
        <p:spPr>
          <a:xfrm>
            <a:off x="7615625" y="9907516"/>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2880" name="Tequis magnam everunt re volupti ntiusament at."/>
          <p:cNvSpPr txBox="1">
            <a:spLocks noGrp="1"/>
          </p:cNvSpPr>
          <p:nvPr>
            <p:ph type="body" sz="quarter" idx="17"/>
          </p:nvPr>
        </p:nvSpPr>
        <p:spPr>
          <a:xfrm>
            <a:off x="7625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2881" name="Desc. Point C"/>
          <p:cNvSpPr>
            <a:spLocks noGrp="1"/>
          </p:cNvSpPr>
          <p:nvPr>
            <p:ph type="body" sz="quarter" idx="18"/>
          </p:nvPr>
        </p:nvSpPr>
        <p:spPr>
          <a:xfrm>
            <a:off x="12949625" y="9907516"/>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2882" name="Tequis magnam everunt re volupti ntiusament at."/>
          <p:cNvSpPr txBox="1">
            <a:spLocks noGrp="1"/>
          </p:cNvSpPr>
          <p:nvPr>
            <p:ph type="body" sz="quarter" idx="19"/>
          </p:nvPr>
        </p:nvSpPr>
        <p:spPr>
          <a:xfrm>
            <a:off x="12959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2883" name="2015"/>
          <p:cNvSpPr>
            <a:spLocks noGrp="1"/>
          </p:cNvSpPr>
          <p:nvPr>
            <p:ph type="body" sz="quarter" idx="20"/>
          </p:nvPr>
        </p:nvSpPr>
        <p:spPr>
          <a:xfrm>
            <a:off x="2284396" y="5073049"/>
            <a:ext cx="380229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2015</a:t>
            </a:r>
          </a:p>
        </p:txBody>
      </p:sp>
      <p:sp>
        <p:nvSpPr>
          <p:cNvPr id="2884" name="2016"/>
          <p:cNvSpPr>
            <a:spLocks noGrp="1"/>
          </p:cNvSpPr>
          <p:nvPr>
            <p:ph type="body" sz="quarter" idx="21"/>
          </p:nvPr>
        </p:nvSpPr>
        <p:spPr>
          <a:xfrm>
            <a:off x="7615625" y="5073049"/>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2016</a:t>
            </a:r>
          </a:p>
        </p:txBody>
      </p:sp>
      <p:sp>
        <p:nvSpPr>
          <p:cNvPr id="2885" name="2017"/>
          <p:cNvSpPr>
            <a:spLocks noGrp="1"/>
          </p:cNvSpPr>
          <p:nvPr>
            <p:ph type="body" sz="quarter" idx="22"/>
          </p:nvPr>
        </p:nvSpPr>
        <p:spPr>
          <a:xfrm>
            <a:off x="12949625" y="5073049"/>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2017</a:t>
            </a:r>
          </a:p>
        </p:txBody>
      </p:sp>
      <p:sp>
        <p:nvSpPr>
          <p:cNvPr id="2886" name="Desc. Point D"/>
          <p:cNvSpPr>
            <a:spLocks noGrp="1"/>
          </p:cNvSpPr>
          <p:nvPr>
            <p:ph type="body" sz="quarter" idx="23"/>
          </p:nvPr>
        </p:nvSpPr>
        <p:spPr>
          <a:xfrm>
            <a:off x="18283626" y="9907516"/>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D</a:t>
            </a:r>
          </a:p>
        </p:txBody>
      </p:sp>
      <p:sp>
        <p:nvSpPr>
          <p:cNvPr id="2887" name="Tequis magnam everunt re volupti ntiusament at."/>
          <p:cNvSpPr txBox="1">
            <a:spLocks noGrp="1"/>
          </p:cNvSpPr>
          <p:nvPr>
            <p:ph type="body" sz="quarter" idx="24"/>
          </p:nvPr>
        </p:nvSpPr>
        <p:spPr>
          <a:xfrm>
            <a:off x="18293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2888" name="2018"/>
          <p:cNvSpPr>
            <a:spLocks noGrp="1"/>
          </p:cNvSpPr>
          <p:nvPr>
            <p:ph type="body" sz="quarter" idx="25"/>
          </p:nvPr>
        </p:nvSpPr>
        <p:spPr>
          <a:xfrm>
            <a:off x="18296790" y="5073049"/>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2018</a:t>
            </a:r>
          </a:p>
        </p:txBody>
      </p:sp>
      <p:sp>
        <p:nvSpPr>
          <p:cNvPr id="288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89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Charts j">
    <p:spTree>
      <p:nvGrpSpPr>
        <p:cNvPr id="1" name=""/>
        <p:cNvGrpSpPr/>
        <p:nvPr/>
      </p:nvGrpSpPr>
      <p:grpSpPr>
        <a:xfrm>
          <a:off x="0" y="0"/>
          <a:ext cx="0" cy="0"/>
          <a:chOff x="0" y="0"/>
          <a:chExt cx="0" cy="0"/>
        </a:xfrm>
      </p:grpSpPr>
      <p:sp>
        <p:nvSpPr>
          <p:cNvPr id="289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89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899"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2900" name="2018"/>
          <p:cNvSpPr>
            <a:spLocks noGrp="1"/>
          </p:cNvSpPr>
          <p:nvPr>
            <p:ph type="body" sz="quarter" idx="14"/>
          </p:nvPr>
        </p:nvSpPr>
        <p:spPr>
          <a:xfrm>
            <a:off x="18296790" y="5581049"/>
            <a:ext cx="4598756" cy="1428883"/>
          </a:xfrm>
          <a:prstGeom prst="rect">
            <a:avLst/>
          </a:prstGeom>
        </p:spPr>
        <p:txBody>
          <a:bodyPr lIns="48766" tIns="48766" rIns="48766" bIns="48766" anchor="t">
            <a:noAutofit/>
          </a:bodyPr>
          <a:lstStyle>
            <a:lvl1pPr marL="0" indent="0">
              <a:lnSpc>
                <a:spcPct val="80000"/>
              </a:lnSpc>
              <a:spcBef>
                <a:spcPts val="0"/>
              </a:spcBef>
              <a:buSzTx/>
              <a:buNone/>
              <a:defRPr sz="9600" spc="-288"/>
            </a:lvl1pPr>
          </a:lstStyle>
          <a:p>
            <a:r>
              <a:t>2018</a:t>
            </a:r>
          </a:p>
        </p:txBody>
      </p:sp>
      <p:sp>
        <p:nvSpPr>
          <p:cNvPr id="2901" name="Tequis magnam everunt re volupti ntiusament at."/>
          <p:cNvSpPr txBox="1">
            <a:spLocks noGrp="1"/>
          </p:cNvSpPr>
          <p:nvPr>
            <p:ph type="body" sz="quarter" idx="15"/>
          </p:nvPr>
        </p:nvSpPr>
        <p:spPr>
          <a:xfrm>
            <a:off x="18301627" y="8588209"/>
            <a:ext cx="4595548"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2902" name="Desc. Point a"/>
          <p:cNvSpPr>
            <a:spLocks noGrp="1"/>
          </p:cNvSpPr>
          <p:nvPr>
            <p:ph type="body" sz="quarter" idx="16"/>
          </p:nvPr>
        </p:nvSpPr>
        <p:spPr>
          <a:xfrm>
            <a:off x="18313449" y="7583416"/>
            <a:ext cx="4595548"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2903" name="Image"/>
          <p:cNvSpPr>
            <a:spLocks noGrp="1"/>
          </p:cNvSpPr>
          <p:nvPr>
            <p:ph type="pic" idx="17"/>
          </p:nvPr>
        </p:nvSpPr>
        <p:spPr>
          <a:xfrm>
            <a:off x="-120048" y="1890399"/>
            <a:ext cx="12106989" cy="12106989"/>
          </a:xfrm>
          <a:prstGeom prst="rect">
            <a:avLst/>
          </a:prstGeom>
        </p:spPr>
        <p:txBody>
          <a:bodyPr lIns="91439" tIns="45719" rIns="91439" bIns="45719" anchor="t">
            <a:noAutofit/>
          </a:bodyPr>
          <a:lstStyle/>
          <a:p>
            <a:endParaRPr/>
          </a:p>
        </p:txBody>
      </p:sp>
      <p:sp>
        <p:nvSpPr>
          <p:cNvPr id="2904" name="2017"/>
          <p:cNvSpPr>
            <a:spLocks noGrp="1"/>
          </p:cNvSpPr>
          <p:nvPr>
            <p:ph type="body" sz="quarter" idx="18"/>
          </p:nvPr>
        </p:nvSpPr>
        <p:spPr>
          <a:xfrm>
            <a:off x="12775771" y="5581049"/>
            <a:ext cx="4598757" cy="1428883"/>
          </a:xfrm>
          <a:prstGeom prst="rect">
            <a:avLst/>
          </a:prstGeom>
        </p:spPr>
        <p:txBody>
          <a:bodyPr lIns="48766" tIns="48766" rIns="48766" bIns="48766" anchor="t">
            <a:noAutofit/>
          </a:bodyPr>
          <a:lstStyle>
            <a:lvl1pPr marL="0" indent="0">
              <a:lnSpc>
                <a:spcPct val="80000"/>
              </a:lnSpc>
              <a:spcBef>
                <a:spcPts val="0"/>
              </a:spcBef>
              <a:buSzTx/>
              <a:buNone/>
              <a:defRPr sz="9600" spc="-288"/>
            </a:lvl1pPr>
          </a:lstStyle>
          <a:p>
            <a:r>
              <a:t>2017</a:t>
            </a:r>
          </a:p>
        </p:txBody>
      </p:sp>
      <p:sp>
        <p:nvSpPr>
          <p:cNvPr id="2905" name="Tequis magnam everunt re volupti ntiusament at."/>
          <p:cNvSpPr txBox="1">
            <a:spLocks noGrp="1"/>
          </p:cNvSpPr>
          <p:nvPr>
            <p:ph type="body" sz="quarter" idx="19"/>
          </p:nvPr>
        </p:nvSpPr>
        <p:spPr>
          <a:xfrm>
            <a:off x="12780608" y="8588209"/>
            <a:ext cx="4595548"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2906" name="Desc. Point a"/>
          <p:cNvSpPr>
            <a:spLocks noGrp="1"/>
          </p:cNvSpPr>
          <p:nvPr>
            <p:ph type="body" sz="quarter" idx="20"/>
          </p:nvPr>
        </p:nvSpPr>
        <p:spPr>
          <a:xfrm>
            <a:off x="12792430" y="7583416"/>
            <a:ext cx="4595548"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2907" name="Figure"/>
          <p:cNvSpPr/>
          <p:nvPr/>
        </p:nvSpPr>
        <p:spPr>
          <a:xfrm>
            <a:off x="12281222" y="4337812"/>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2908" name="Figure"/>
          <p:cNvSpPr/>
          <p:nvPr/>
        </p:nvSpPr>
        <p:spPr>
          <a:xfrm>
            <a:off x="17877688" y="4337812"/>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290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91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World Map a">
    <p:spTree>
      <p:nvGrpSpPr>
        <p:cNvPr id="1" name=""/>
        <p:cNvGrpSpPr/>
        <p:nvPr/>
      </p:nvGrpSpPr>
      <p:grpSpPr>
        <a:xfrm>
          <a:off x="0" y="0"/>
          <a:ext cx="0" cy="0"/>
          <a:chOff x="0" y="0"/>
          <a:chExt cx="0" cy="0"/>
        </a:xfrm>
      </p:grpSpPr>
      <p:sp>
        <p:nvSpPr>
          <p:cNvPr id="291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91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919" name="Image"/>
          <p:cNvSpPr>
            <a:spLocks noGrp="1"/>
          </p:cNvSpPr>
          <p:nvPr>
            <p:ph type="pic" idx="13"/>
          </p:nvPr>
        </p:nvSpPr>
        <p:spPr>
          <a:xfrm>
            <a:off x="-2760597" y="0"/>
            <a:ext cx="13716001" cy="13716001"/>
          </a:xfrm>
          <a:prstGeom prst="rect">
            <a:avLst/>
          </a:prstGeom>
        </p:spPr>
        <p:txBody>
          <a:bodyPr lIns="91439" tIns="45719" rIns="91439" bIns="45719" anchor="t">
            <a:noAutofit/>
          </a:bodyPr>
          <a:lstStyle/>
          <a:p>
            <a:endParaRPr/>
          </a:p>
        </p:txBody>
      </p:sp>
      <p:sp>
        <p:nvSpPr>
          <p:cNvPr id="2920" name="World Map…"/>
          <p:cNvSpPr>
            <a:spLocks noGrp="1"/>
          </p:cNvSpPr>
          <p:nvPr>
            <p:ph type="body" sz="quarter" idx="14"/>
          </p:nvPr>
        </p:nvSpPr>
        <p:spPr>
          <a:xfrm>
            <a:off x="1653483" y="2990075"/>
            <a:ext cx="7838337" cy="7838340"/>
          </a:xfrm>
          <a:prstGeom prst="rect">
            <a:avLst/>
          </a:prstGeom>
          <a:solidFill>
            <a:srgbClr val="3D403E"/>
          </a:solidFill>
        </p:spPr>
        <p:txBody>
          <a:bodyPr anchor="t">
            <a:noAutofit/>
          </a:bodyPr>
          <a:lstStyle/>
          <a:p>
            <a:pPr marL="0" indent="444500">
              <a:lnSpc>
                <a:spcPts val="3500"/>
              </a:lnSpc>
              <a:spcBef>
                <a:spcPts val="0"/>
              </a:spcBef>
              <a:buSzTx/>
              <a:buNone/>
              <a:defRPr sz="7200" spc="-215">
                <a:solidFill>
                  <a:srgbClr val="FFFFFF"/>
                </a:solidFill>
              </a:defRPr>
            </a:pPr>
            <a:endParaRPr/>
          </a:p>
          <a:p>
            <a:pPr marL="0" indent="444500">
              <a:lnSpc>
                <a:spcPts val="6800"/>
              </a:lnSpc>
              <a:spcBef>
                <a:spcPts val="0"/>
              </a:spcBef>
              <a:buSzTx/>
              <a:buNone/>
              <a:defRPr sz="7200" spc="-215">
                <a:solidFill>
                  <a:srgbClr val="FFFFFF"/>
                </a:solidFill>
              </a:defRPr>
            </a:pPr>
            <a:r>
              <a:t>World Map </a:t>
            </a:r>
          </a:p>
          <a:p>
            <a:pPr marL="0" indent="444500">
              <a:lnSpc>
                <a:spcPct val="120000"/>
              </a:lnSpc>
              <a:spcBef>
                <a:spcPts val="0"/>
              </a:spcBef>
              <a:buSzTx/>
              <a:buNone/>
              <a:defRPr sz="3000" spc="-90">
                <a:solidFill>
                  <a:srgbClr val="FFFFFF"/>
                </a:solidFill>
                <a:latin typeface="Poppins Regular"/>
                <a:ea typeface="Poppins Regular"/>
                <a:cs typeface="Poppins Regular"/>
                <a:sym typeface="Poppins Regular"/>
              </a:defRPr>
            </a:pPr>
            <a:r>
              <a:t>as editable Vector  </a:t>
            </a:r>
          </a:p>
        </p:txBody>
      </p:sp>
      <p:sp>
        <p:nvSpPr>
          <p:cNvPr id="2921" name="Tequis magnam everunt re volupti ntiusament at et omnimo totatin venimus anturis explaut alique quatem qui utemquia dolo erum soluptas alite.…"/>
          <p:cNvSpPr txBox="1">
            <a:spLocks noGrp="1"/>
          </p:cNvSpPr>
          <p:nvPr>
            <p:ph type="body" sz="quarter" idx="15"/>
          </p:nvPr>
        </p:nvSpPr>
        <p:spPr>
          <a:xfrm>
            <a:off x="2123440" y="6449944"/>
            <a:ext cx="6492147" cy="3850113"/>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FFFFF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a:p>
            <a:pPr marL="0" indent="0">
              <a:lnSpc>
                <a:spcPct val="110000"/>
              </a:lnSpc>
              <a:spcBef>
                <a:spcPts val="0"/>
              </a:spcBef>
              <a:buSzTx/>
              <a:buNone/>
              <a:defRPr sz="2000" cap="none" spc="0">
                <a:solidFill>
                  <a:srgbClr val="FFFFF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FFFFFF"/>
                </a:solidFill>
                <a:latin typeface="Poppins Regular"/>
                <a:ea typeface="Poppins Regular"/>
                <a:cs typeface="Poppins Regular"/>
                <a:sym typeface="Poppins Regular"/>
              </a:defRPr>
            </a:pPr>
            <a:r>
              <a:t>Tequis magnam everunt re volupti ntiusament at et omnimo totatin venimus anturis explaut alique quatem qui utemquia dolo et omnimo totatin veninturis explaut alique et omnimo totatin venimus aerum soluptas alite.</a:t>
            </a:r>
          </a:p>
        </p:txBody>
      </p:sp>
      <p:sp>
        <p:nvSpPr>
          <p:cNvPr id="292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92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World Map b">
    <p:spTree>
      <p:nvGrpSpPr>
        <p:cNvPr id="1" name=""/>
        <p:cNvGrpSpPr/>
        <p:nvPr/>
      </p:nvGrpSpPr>
      <p:grpSpPr>
        <a:xfrm>
          <a:off x="0" y="0"/>
          <a:ext cx="0" cy="0"/>
          <a:chOff x="0" y="0"/>
          <a:chExt cx="0" cy="0"/>
        </a:xfrm>
      </p:grpSpPr>
      <p:sp>
        <p:nvSpPr>
          <p:cNvPr id="293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93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932" name="Image"/>
          <p:cNvSpPr>
            <a:spLocks noGrp="1"/>
          </p:cNvSpPr>
          <p:nvPr>
            <p:ph type="pic" idx="13"/>
          </p:nvPr>
        </p:nvSpPr>
        <p:spPr>
          <a:xfrm>
            <a:off x="-2760597" y="0"/>
            <a:ext cx="13716001" cy="13716001"/>
          </a:xfrm>
          <a:prstGeom prst="rect">
            <a:avLst/>
          </a:prstGeom>
        </p:spPr>
        <p:txBody>
          <a:bodyPr lIns="91439" tIns="45719" rIns="91439" bIns="45719" anchor="t">
            <a:noAutofit/>
          </a:bodyPr>
          <a:lstStyle/>
          <a:p>
            <a:endParaRPr/>
          </a:p>
        </p:txBody>
      </p:sp>
      <p:sp>
        <p:nvSpPr>
          <p:cNvPr id="2933" name="World Map…"/>
          <p:cNvSpPr>
            <a:spLocks noGrp="1"/>
          </p:cNvSpPr>
          <p:nvPr>
            <p:ph type="body" sz="quarter" idx="14"/>
          </p:nvPr>
        </p:nvSpPr>
        <p:spPr>
          <a:xfrm>
            <a:off x="16913195" y="2938830"/>
            <a:ext cx="5502992" cy="7838340"/>
          </a:xfrm>
          <a:prstGeom prst="rect">
            <a:avLst/>
          </a:prstGeom>
          <a:solidFill>
            <a:srgbClr val="ECEEF0"/>
          </a:solidFill>
        </p:spPr>
        <p:txBody>
          <a:bodyPr anchor="t">
            <a:noAutofit/>
          </a:bodyPr>
          <a:lstStyle/>
          <a:p>
            <a:pPr marL="0" indent="444500">
              <a:lnSpc>
                <a:spcPts val="3500"/>
              </a:lnSpc>
              <a:spcBef>
                <a:spcPts val="0"/>
              </a:spcBef>
              <a:buSzTx/>
              <a:buNone/>
              <a:defRPr sz="7200" spc="-215">
                <a:solidFill>
                  <a:srgbClr val="C4C6C1"/>
                </a:solidFill>
              </a:defRPr>
            </a:pPr>
            <a:endParaRPr/>
          </a:p>
          <a:p>
            <a:pPr marL="0" indent="444500">
              <a:lnSpc>
                <a:spcPts val="6800"/>
              </a:lnSpc>
              <a:spcBef>
                <a:spcPts val="0"/>
              </a:spcBef>
              <a:buSzTx/>
              <a:buNone/>
              <a:defRPr sz="7200" spc="-215">
                <a:solidFill>
                  <a:srgbClr val="C4C6C1"/>
                </a:solidFill>
              </a:defRPr>
            </a:pPr>
            <a:r>
              <a:t>World Map </a:t>
            </a:r>
          </a:p>
          <a:p>
            <a:pPr marL="0" indent="444500">
              <a:lnSpc>
                <a:spcPct val="120000"/>
              </a:lnSpc>
              <a:spcBef>
                <a:spcPts val="0"/>
              </a:spcBef>
              <a:buSzTx/>
              <a:buNone/>
              <a:defRPr sz="3000" spc="-90">
                <a:solidFill>
                  <a:srgbClr val="C4C6C1"/>
                </a:solidFill>
                <a:latin typeface="Poppins Regular"/>
                <a:ea typeface="Poppins Regular"/>
                <a:cs typeface="Poppins Regular"/>
                <a:sym typeface="Poppins Regular"/>
              </a:defRPr>
            </a:pPr>
            <a:r>
              <a:t>as editable Vector  </a:t>
            </a:r>
          </a:p>
        </p:txBody>
      </p:sp>
      <p:sp>
        <p:nvSpPr>
          <p:cNvPr id="2934" name="Tequis magnam everunt re volupti ntiusament at et omnimo totatin venimus anturis explaut alique quatem qui utemquia dolo erum soluptas alite.…"/>
          <p:cNvSpPr txBox="1">
            <a:spLocks noGrp="1"/>
          </p:cNvSpPr>
          <p:nvPr>
            <p:ph type="body" sz="quarter" idx="15"/>
          </p:nvPr>
        </p:nvSpPr>
        <p:spPr>
          <a:xfrm>
            <a:off x="17434481" y="6398700"/>
            <a:ext cx="4105473" cy="3850113"/>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C4C6C1"/>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a:p>
            <a:pPr marL="0" indent="0">
              <a:lnSpc>
                <a:spcPct val="110000"/>
              </a:lnSpc>
              <a:spcBef>
                <a:spcPts val="0"/>
              </a:spcBef>
              <a:buSzTx/>
              <a:buNone/>
              <a:defRPr sz="2000" cap="none" spc="0">
                <a:solidFill>
                  <a:srgbClr val="C4C6C1"/>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C4C6C1"/>
                </a:solidFill>
                <a:latin typeface="Poppins Regular"/>
                <a:ea typeface="Poppins Regular"/>
                <a:cs typeface="Poppins Regular"/>
                <a:sym typeface="Poppins Regular"/>
              </a:defRPr>
            </a:pPr>
            <a:r>
              <a:t>Tequis magnam everunt re volupti ntiusament at et omnimo totatin venimus </a:t>
            </a:r>
          </a:p>
        </p:txBody>
      </p:sp>
      <p:sp>
        <p:nvSpPr>
          <p:cNvPr id="293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936"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World Map c">
    <p:spTree>
      <p:nvGrpSpPr>
        <p:cNvPr id="1" name=""/>
        <p:cNvGrpSpPr/>
        <p:nvPr/>
      </p:nvGrpSpPr>
      <p:grpSpPr>
        <a:xfrm>
          <a:off x="0" y="0"/>
          <a:ext cx="0" cy="0"/>
          <a:chOff x="0" y="0"/>
          <a:chExt cx="0" cy="0"/>
        </a:xfrm>
      </p:grpSpPr>
      <p:sp>
        <p:nvSpPr>
          <p:cNvPr id="294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94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945" name="Editable Vector…"/>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Editable Vector </a:t>
            </a:r>
          </a:p>
          <a:p>
            <a:pPr marL="0" indent="0">
              <a:lnSpc>
                <a:spcPts val="6800"/>
              </a:lnSpc>
              <a:spcBef>
                <a:spcPts val="0"/>
              </a:spcBef>
              <a:buSzTx/>
              <a:buNone/>
              <a:defRPr sz="7200" spc="-215"/>
            </a:pPr>
            <a:r>
              <a:t>World Map</a:t>
            </a:r>
          </a:p>
        </p:txBody>
      </p:sp>
      <p:sp>
        <p:nvSpPr>
          <p:cNvPr id="2946" name="Everywhere you need us."/>
          <p:cNvSpPr txBox="1">
            <a:spLocks noGrp="1"/>
          </p:cNvSpPr>
          <p:nvPr>
            <p:ph type="body" sz="quarter" idx="14"/>
          </p:nvPr>
        </p:nvSpPr>
        <p:spPr>
          <a:xfrm rot="4863">
            <a:off x="2497667" y="4340547"/>
            <a:ext cx="4447795" cy="1816259"/>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Everywhere you need us.</a:t>
            </a:r>
          </a:p>
        </p:txBody>
      </p:sp>
      <p:sp>
        <p:nvSpPr>
          <p:cNvPr id="2947" name="Tequis magnam everunt re volupti ntiusament at et omnimo totatin venimus utemquia et id qui utempor."/>
          <p:cNvSpPr txBox="1">
            <a:spLocks noGrp="1"/>
          </p:cNvSpPr>
          <p:nvPr>
            <p:ph type="body" sz="quarter" idx="15"/>
          </p:nvPr>
        </p:nvSpPr>
        <p:spPr>
          <a:xfrm>
            <a:off x="2513343" y="6875607"/>
            <a:ext cx="4449698" cy="247897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utemquia et id qui utempor.</a:t>
            </a:r>
          </a:p>
        </p:txBody>
      </p:sp>
      <p:sp>
        <p:nvSpPr>
          <p:cNvPr id="2948" name="Caption Text…"/>
          <p:cNvSpPr txBox="1">
            <a:spLocks noGrp="1"/>
          </p:cNvSpPr>
          <p:nvPr>
            <p:ph type="body" sz="quarter" idx="16"/>
          </p:nvPr>
        </p:nvSpPr>
        <p:spPr>
          <a:xfrm>
            <a:off x="2472987" y="10067507"/>
            <a:ext cx="4310062" cy="1202072"/>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6E686F"/>
                </a:solidFill>
              </a:defRPr>
            </a:pPr>
            <a:r>
              <a:t>Caption Text</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a:t>
            </a:r>
          </a:p>
        </p:txBody>
      </p:sp>
      <p:sp>
        <p:nvSpPr>
          <p:cNvPr id="294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95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Continents a">
    <p:spTree>
      <p:nvGrpSpPr>
        <p:cNvPr id="1" name=""/>
        <p:cNvGrpSpPr/>
        <p:nvPr/>
      </p:nvGrpSpPr>
      <p:grpSpPr>
        <a:xfrm>
          <a:off x="0" y="0"/>
          <a:ext cx="0" cy="0"/>
          <a:chOff x="0" y="0"/>
          <a:chExt cx="0" cy="0"/>
        </a:xfrm>
      </p:grpSpPr>
      <p:sp>
        <p:nvSpPr>
          <p:cNvPr id="295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95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959" name="Editable Vector…"/>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Editable Vector </a:t>
            </a:r>
          </a:p>
          <a:p>
            <a:pPr marL="0" indent="0">
              <a:lnSpc>
                <a:spcPts val="6800"/>
              </a:lnSpc>
              <a:spcBef>
                <a:spcPts val="0"/>
              </a:spcBef>
              <a:buSzTx/>
              <a:buNone/>
              <a:defRPr sz="7200" spc="-215"/>
            </a:pPr>
            <a:r>
              <a:t>Place Continent</a:t>
            </a:r>
          </a:p>
        </p:txBody>
      </p:sp>
      <p:sp>
        <p:nvSpPr>
          <p:cNvPr id="2960" name=""/>
          <p:cNvSpPr txBox="1"/>
          <p:nvPr/>
        </p:nvSpPr>
        <p:spPr>
          <a:xfrm>
            <a:off x="2190983" y="7303265"/>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2961" name="Tequis magnam everunt re volupti ntiusament at."/>
          <p:cNvSpPr txBox="1"/>
          <p:nvPr/>
        </p:nvSpPr>
        <p:spPr>
          <a:xfrm>
            <a:off x="3181681" y="8080209"/>
            <a:ext cx="475912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2962" name="Desc. Point a"/>
          <p:cNvSpPr/>
          <p:nvPr/>
        </p:nvSpPr>
        <p:spPr>
          <a:xfrm>
            <a:off x="3182854" y="7075416"/>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a</a:t>
            </a:r>
          </a:p>
        </p:txBody>
      </p:sp>
      <p:sp>
        <p:nvSpPr>
          <p:cNvPr id="2963" name=""/>
          <p:cNvSpPr txBox="1"/>
          <p:nvPr/>
        </p:nvSpPr>
        <p:spPr>
          <a:xfrm>
            <a:off x="2190983" y="10031996"/>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2964" name="Tequis magnam everunt re volupti ntiusament at."/>
          <p:cNvSpPr txBox="1"/>
          <p:nvPr/>
        </p:nvSpPr>
        <p:spPr>
          <a:xfrm>
            <a:off x="3181681" y="10808940"/>
            <a:ext cx="475912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2965" name="Desc. Point b"/>
          <p:cNvSpPr/>
          <p:nvPr/>
        </p:nvSpPr>
        <p:spPr>
          <a:xfrm>
            <a:off x="3182854" y="9804147"/>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b</a:t>
            </a:r>
          </a:p>
        </p:txBody>
      </p:sp>
      <p:sp>
        <p:nvSpPr>
          <p:cNvPr id="296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967"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Continents b">
    <p:spTree>
      <p:nvGrpSpPr>
        <p:cNvPr id="1" name=""/>
        <p:cNvGrpSpPr/>
        <p:nvPr/>
      </p:nvGrpSpPr>
      <p:grpSpPr>
        <a:xfrm>
          <a:off x="0" y="0"/>
          <a:ext cx="0" cy="0"/>
          <a:chOff x="0" y="0"/>
          <a:chExt cx="0" cy="0"/>
        </a:xfrm>
      </p:grpSpPr>
      <p:sp>
        <p:nvSpPr>
          <p:cNvPr id="297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97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976" name="Editable Vector…"/>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Editable Vector </a:t>
            </a:r>
          </a:p>
          <a:p>
            <a:pPr marL="0" indent="0">
              <a:lnSpc>
                <a:spcPts val="6800"/>
              </a:lnSpc>
              <a:spcBef>
                <a:spcPts val="0"/>
              </a:spcBef>
              <a:buSzTx/>
              <a:buNone/>
              <a:defRPr sz="7200" spc="-215"/>
            </a:pPr>
            <a:r>
              <a:t>Place Continent</a:t>
            </a:r>
          </a:p>
        </p:txBody>
      </p:sp>
      <p:sp>
        <p:nvSpPr>
          <p:cNvPr id="2977" name=""/>
          <p:cNvSpPr txBox="1"/>
          <p:nvPr/>
        </p:nvSpPr>
        <p:spPr>
          <a:xfrm>
            <a:off x="2190983" y="7303265"/>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2978" name="Tequis magnam everunt re volupti ntiusament at."/>
          <p:cNvSpPr txBox="1"/>
          <p:nvPr/>
        </p:nvSpPr>
        <p:spPr>
          <a:xfrm>
            <a:off x="3181681" y="8080209"/>
            <a:ext cx="475912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2979" name="Desc. Point a"/>
          <p:cNvSpPr/>
          <p:nvPr/>
        </p:nvSpPr>
        <p:spPr>
          <a:xfrm>
            <a:off x="3182854" y="7075416"/>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a</a:t>
            </a:r>
          </a:p>
        </p:txBody>
      </p:sp>
      <p:sp>
        <p:nvSpPr>
          <p:cNvPr id="2980" name=""/>
          <p:cNvSpPr txBox="1"/>
          <p:nvPr/>
        </p:nvSpPr>
        <p:spPr>
          <a:xfrm>
            <a:off x="2190983" y="10031996"/>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2981" name="Tequis magnam everunt re volupti ntiusament at."/>
          <p:cNvSpPr txBox="1"/>
          <p:nvPr/>
        </p:nvSpPr>
        <p:spPr>
          <a:xfrm>
            <a:off x="3181681" y="10808940"/>
            <a:ext cx="475912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2982" name="Desc. Point b"/>
          <p:cNvSpPr/>
          <p:nvPr/>
        </p:nvSpPr>
        <p:spPr>
          <a:xfrm>
            <a:off x="3182854" y="9804147"/>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b</a:t>
            </a:r>
          </a:p>
        </p:txBody>
      </p:sp>
      <p:sp>
        <p:nvSpPr>
          <p:cNvPr id="2983" name=""/>
          <p:cNvSpPr txBox="1"/>
          <p:nvPr/>
        </p:nvSpPr>
        <p:spPr>
          <a:xfrm>
            <a:off x="7939850" y="7303265"/>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2984" name="Tequis magnam everunt re volupti ntiusament at."/>
          <p:cNvSpPr txBox="1"/>
          <p:nvPr/>
        </p:nvSpPr>
        <p:spPr>
          <a:xfrm>
            <a:off x="8930547" y="8080209"/>
            <a:ext cx="4759127"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2985" name="Desc. Point a"/>
          <p:cNvSpPr/>
          <p:nvPr/>
        </p:nvSpPr>
        <p:spPr>
          <a:xfrm>
            <a:off x="8931721" y="7075416"/>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a</a:t>
            </a:r>
          </a:p>
        </p:txBody>
      </p:sp>
      <p:sp>
        <p:nvSpPr>
          <p:cNvPr id="2986" name=""/>
          <p:cNvSpPr txBox="1"/>
          <p:nvPr/>
        </p:nvSpPr>
        <p:spPr>
          <a:xfrm>
            <a:off x="7939850" y="10031996"/>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2987" name="Tequis magnam everunt re volupti ntiusament at."/>
          <p:cNvSpPr txBox="1"/>
          <p:nvPr/>
        </p:nvSpPr>
        <p:spPr>
          <a:xfrm>
            <a:off x="8930547" y="10808940"/>
            <a:ext cx="4759127"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2988" name="Desc. Point b"/>
          <p:cNvSpPr/>
          <p:nvPr/>
        </p:nvSpPr>
        <p:spPr>
          <a:xfrm>
            <a:off x="8931721" y="9804147"/>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b</a:t>
            </a:r>
          </a:p>
        </p:txBody>
      </p:sp>
      <p:sp>
        <p:nvSpPr>
          <p:cNvPr id="298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99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Country a">
    <p:spTree>
      <p:nvGrpSpPr>
        <p:cNvPr id="1" name=""/>
        <p:cNvGrpSpPr/>
        <p:nvPr/>
      </p:nvGrpSpPr>
      <p:grpSpPr>
        <a:xfrm>
          <a:off x="0" y="0"/>
          <a:ext cx="0" cy="0"/>
          <a:chOff x="0" y="0"/>
          <a:chExt cx="0" cy="0"/>
        </a:xfrm>
      </p:grpSpPr>
      <p:sp>
        <p:nvSpPr>
          <p:cNvPr id="299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99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999" name="Editable Vector…"/>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Editable Vector </a:t>
            </a:r>
          </a:p>
          <a:p>
            <a:pPr marL="0" indent="0">
              <a:lnSpc>
                <a:spcPts val="6800"/>
              </a:lnSpc>
              <a:spcBef>
                <a:spcPts val="0"/>
              </a:spcBef>
              <a:buSzTx/>
              <a:buNone/>
              <a:defRPr sz="7200" spc="-215"/>
            </a:pPr>
            <a:r>
              <a:t>Place Country</a:t>
            </a:r>
          </a:p>
        </p:txBody>
      </p:sp>
      <p:sp>
        <p:nvSpPr>
          <p:cNvPr id="3000" name=""/>
          <p:cNvSpPr txBox="1"/>
          <p:nvPr/>
        </p:nvSpPr>
        <p:spPr>
          <a:xfrm>
            <a:off x="2190983" y="7303265"/>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3001" name="Tequis magnam everunt re volupti ntiusament at."/>
          <p:cNvSpPr txBox="1"/>
          <p:nvPr/>
        </p:nvSpPr>
        <p:spPr>
          <a:xfrm>
            <a:off x="3181681" y="8080209"/>
            <a:ext cx="475912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3002" name="Desc. Point a"/>
          <p:cNvSpPr/>
          <p:nvPr/>
        </p:nvSpPr>
        <p:spPr>
          <a:xfrm>
            <a:off x="3182854" y="7075416"/>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a</a:t>
            </a:r>
          </a:p>
        </p:txBody>
      </p:sp>
      <p:sp>
        <p:nvSpPr>
          <p:cNvPr id="3003" name=""/>
          <p:cNvSpPr txBox="1"/>
          <p:nvPr/>
        </p:nvSpPr>
        <p:spPr>
          <a:xfrm>
            <a:off x="2190983" y="10031996"/>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3004" name="Tequis magnam everunt re volupti ntiusament at."/>
          <p:cNvSpPr txBox="1"/>
          <p:nvPr/>
        </p:nvSpPr>
        <p:spPr>
          <a:xfrm>
            <a:off x="3181681" y="10808940"/>
            <a:ext cx="475912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3005" name="Desc. Point b"/>
          <p:cNvSpPr/>
          <p:nvPr/>
        </p:nvSpPr>
        <p:spPr>
          <a:xfrm>
            <a:off x="3182854" y="9804147"/>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b</a:t>
            </a:r>
          </a:p>
        </p:txBody>
      </p:sp>
      <p:sp>
        <p:nvSpPr>
          <p:cNvPr id="300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007"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Country b">
    <p:spTree>
      <p:nvGrpSpPr>
        <p:cNvPr id="1" name=""/>
        <p:cNvGrpSpPr/>
        <p:nvPr/>
      </p:nvGrpSpPr>
      <p:grpSpPr>
        <a:xfrm>
          <a:off x="0" y="0"/>
          <a:ext cx="0" cy="0"/>
          <a:chOff x="0" y="0"/>
          <a:chExt cx="0" cy="0"/>
        </a:xfrm>
      </p:grpSpPr>
      <p:sp>
        <p:nvSpPr>
          <p:cNvPr id="301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01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016" name="Editable Vector…"/>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Editable Vector </a:t>
            </a:r>
          </a:p>
          <a:p>
            <a:pPr marL="0" indent="0">
              <a:lnSpc>
                <a:spcPts val="6800"/>
              </a:lnSpc>
              <a:spcBef>
                <a:spcPts val="0"/>
              </a:spcBef>
              <a:buSzTx/>
              <a:buNone/>
              <a:defRPr sz="7200" spc="-215"/>
            </a:pPr>
            <a:r>
              <a:t>Place Country</a:t>
            </a:r>
          </a:p>
        </p:txBody>
      </p:sp>
      <p:sp>
        <p:nvSpPr>
          <p:cNvPr id="3017" name=""/>
          <p:cNvSpPr txBox="1"/>
          <p:nvPr/>
        </p:nvSpPr>
        <p:spPr>
          <a:xfrm>
            <a:off x="2190983" y="7303265"/>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3018" name="Tequis magnam everunt re volupti ntiusament at."/>
          <p:cNvSpPr txBox="1"/>
          <p:nvPr/>
        </p:nvSpPr>
        <p:spPr>
          <a:xfrm>
            <a:off x="3181681" y="8080209"/>
            <a:ext cx="475912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3019" name="Desc. Point a"/>
          <p:cNvSpPr/>
          <p:nvPr/>
        </p:nvSpPr>
        <p:spPr>
          <a:xfrm>
            <a:off x="3182854" y="7075416"/>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a</a:t>
            </a:r>
          </a:p>
        </p:txBody>
      </p:sp>
      <p:sp>
        <p:nvSpPr>
          <p:cNvPr id="3020" name=""/>
          <p:cNvSpPr txBox="1"/>
          <p:nvPr/>
        </p:nvSpPr>
        <p:spPr>
          <a:xfrm>
            <a:off x="2190983" y="10031996"/>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3021" name="Tequis magnam everunt re volupti ntiusament at."/>
          <p:cNvSpPr txBox="1"/>
          <p:nvPr/>
        </p:nvSpPr>
        <p:spPr>
          <a:xfrm>
            <a:off x="3181681" y="10808940"/>
            <a:ext cx="475912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3022" name="Desc. Point b"/>
          <p:cNvSpPr/>
          <p:nvPr/>
        </p:nvSpPr>
        <p:spPr>
          <a:xfrm>
            <a:off x="3182854" y="9804147"/>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b</a:t>
            </a:r>
          </a:p>
        </p:txBody>
      </p:sp>
      <p:sp>
        <p:nvSpPr>
          <p:cNvPr id="3023" name=""/>
          <p:cNvSpPr txBox="1"/>
          <p:nvPr/>
        </p:nvSpPr>
        <p:spPr>
          <a:xfrm>
            <a:off x="7939850" y="7303265"/>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3024" name="Tequis magnam everunt re volupti ntiusament at."/>
          <p:cNvSpPr txBox="1"/>
          <p:nvPr/>
        </p:nvSpPr>
        <p:spPr>
          <a:xfrm>
            <a:off x="8930547" y="8080209"/>
            <a:ext cx="4759127"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3025" name="Desc. Point a"/>
          <p:cNvSpPr/>
          <p:nvPr/>
        </p:nvSpPr>
        <p:spPr>
          <a:xfrm>
            <a:off x="8931721" y="7075416"/>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a</a:t>
            </a:r>
          </a:p>
        </p:txBody>
      </p:sp>
      <p:sp>
        <p:nvSpPr>
          <p:cNvPr id="3026" name=""/>
          <p:cNvSpPr txBox="1"/>
          <p:nvPr/>
        </p:nvSpPr>
        <p:spPr>
          <a:xfrm>
            <a:off x="7939850" y="10031996"/>
            <a:ext cx="783134"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r">
              <a:defRPr sz="4000"/>
            </a:lvl1pPr>
          </a:lstStyle>
          <a:p>
            <a:r>
              <a:t></a:t>
            </a:r>
          </a:p>
        </p:txBody>
      </p:sp>
      <p:sp>
        <p:nvSpPr>
          <p:cNvPr id="3027" name="Tequis magnam everunt re volupti ntiusament at."/>
          <p:cNvSpPr txBox="1"/>
          <p:nvPr/>
        </p:nvSpPr>
        <p:spPr>
          <a:xfrm>
            <a:off x="8930547" y="10808940"/>
            <a:ext cx="4759127"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a:t>
            </a:r>
          </a:p>
        </p:txBody>
      </p:sp>
      <p:sp>
        <p:nvSpPr>
          <p:cNvPr id="3028" name="Desc. Point b"/>
          <p:cNvSpPr/>
          <p:nvPr/>
        </p:nvSpPr>
        <p:spPr>
          <a:xfrm>
            <a:off x="8931721" y="9804147"/>
            <a:ext cx="475677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sz="3000" cap="all" spc="-90"/>
            </a:lvl1pPr>
          </a:lstStyle>
          <a:p>
            <a:r>
              <a:t>Desc. Point b</a:t>
            </a:r>
          </a:p>
        </p:txBody>
      </p:sp>
      <p:sp>
        <p:nvSpPr>
          <p:cNvPr id="302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03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3 Columns - 2 images left">
    <p:spTree>
      <p:nvGrpSpPr>
        <p:cNvPr id="1" name=""/>
        <p:cNvGrpSpPr/>
        <p:nvPr/>
      </p:nvGrpSpPr>
      <p:grpSpPr>
        <a:xfrm>
          <a:off x="0" y="0"/>
          <a:ext cx="0" cy="0"/>
          <a:chOff x="0" y="0"/>
          <a:chExt cx="0" cy="0"/>
        </a:xfrm>
      </p:grpSpPr>
      <p:sp>
        <p:nvSpPr>
          <p:cNvPr id="16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6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6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68" name="Text Page for Three columns…"/>
          <p:cNvSpPr txBox="1">
            <a:spLocks noGrp="1"/>
          </p:cNvSpPr>
          <p:nvPr>
            <p:ph type="body" sz="quarter" idx="13"/>
          </p:nvPr>
        </p:nvSpPr>
        <p:spPr>
          <a:xfrm>
            <a:off x="1206500" y="1796626"/>
            <a:ext cx="17526000"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Three columns</a:t>
            </a:r>
          </a:p>
          <a:p>
            <a:pPr marL="0" indent="0">
              <a:lnSpc>
                <a:spcPts val="6800"/>
              </a:lnSpc>
              <a:spcBef>
                <a:spcPts val="0"/>
              </a:spcBef>
              <a:buSzTx/>
              <a:buNone/>
              <a:defRPr sz="7200" spc="-215"/>
            </a:pPr>
            <a:r>
              <a:t>with 2 images left</a:t>
            </a:r>
          </a:p>
        </p:txBody>
      </p:sp>
      <p:sp>
        <p:nvSpPr>
          <p:cNvPr id="169" name="More content possibilities for you.…"/>
          <p:cNvSpPr txBox="1">
            <a:spLocks noGrp="1"/>
          </p:cNvSpPr>
          <p:nvPr>
            <p:ph type="body" sz="quarter" idx="14"/>
          </p:nvPr>
        </p:nvSpPr>
        <p:spPr>
          <a:xfrm>
            <a:off x="2590800" y="4342050"/>
            <a:ext cx="13745965"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 content possibilities for you.</a:t>
            </a:r>
          </a:p>
          <a:p>
            <a:pPr marL="0" indent="0">
              <a:spcBef>
                <a:spcPts val="0"/>
              </a:spcBef>
              <a:buSzTx/>
              <a:buNone/>
              <a:defRPr sz="4800" i="1" cap="none" spc="480">
                <a:latin typeface="Poppins Regular"/>
                <a:ea typeface="Poppins Regular"/>
                <a:cs typeface="Poppins Regular"/>
                <a:sym typeface="Poppins Regular"/>
              </a:defRPr>
            </a:pPr>
            <a:r>
              <a:t>Much more.</a:t>
            </a:r>
          </a:p>
        </p:txBody>
      </p:sp>
      <p:sp>
        <p:nvSpPr>
          <p:cNvPr id="170" name="Tequis magnam everunt re volupti ntiusament at et omnimo totatin venim qui utemquia dolo erum soluptas alite tet id qui utempor esequis evelesc iaecabor re.…"/>
          <p:cNvSpPr txBox="1">
            <a:spLocks noGrp="1"/>
          </p:cNvSpPr>
          <p:nvPr>
            <p:ph type="body" sz="quarter" idx="15"/>
          </p:nvPr>
        </p:nvSpPr>
        <p:spPr>
          <a:xfrm>
            <a:off x="17272000" y="6875607"/>
            <a:ext cx="587353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171" name="Image"/>
          <p:cNvSpPr>
            <a:spLocks noGrp="1"/>
          </p:cNvSpPr>
          <p:nvPr>
            <p:ph type="pic" sz="quarter" idx="16"/>
          </p:nvPr>
        </p:nvSpPr>
        <p:spPr>
          <a:xfrm>
            <a:off x="9785908" y="6033145"/>
            <a:ext cx="6072552" cy="6072552"/>
          </a:xfrm>
          <a:prstGeom prst="rect">
            <a:avLst/>
          </a:prstGeom>
        </p:spPr>
        <p:txBody>
          <a:bodyPr lIns="91439" tIns="45719" rIns="91439" bIns="45719" anchor="t">
            <a:noAutofit/>
          </a:bodyPr>
          <a:lstStyle/>
          <a:p>
            <a:endParaRPr/>
          </a:p>
        </p:txBody>
      </p:sp>
      <p:sp>
        <p:nvSpPr>
          <p:cNvPr id="172" name="Image"/>
          <p:cNvSpPr>
            <a:spLocks noGrp="1"/>
          </p:cNvSpPr>
          <p:nvPr>
            <p:ph type="pic" sz="quarter" idx="17"/>
          </p:nvPr>
        </p:nvSpPr>
        <p:spPr>
          <a:xfrm>
            <a:off x="2399324" y="6033145"/>
            <a:ext cx="6072552" cy="6072552"/>
          </a:xfrm>
          <a:prstGeom prst="rect">
            <a:avLst/>
          </a:prstGeom>
        </p:spPr>
        <p:txBody>
          <a:bodyPr lIns="91439" tIns="45719" rIns="91439" bIns="45719" anchor="t">
            <a:noAutofit/>
          </a:bodyPr>
          <a:lstStyle/>
          <a:p>
            <a:endParaRPr/>
          </a:p>
        </p:txBody>
      </p:sp>
      <p:sp>
        <p:nvSpPr>
          <p:cNvPr id="173"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Info a">
    <p:spTree>
      <p:nvGrpSpPr>
        <p:cNvPr id="1" name=""/>
        <p:cNvGrpSpPr/>
        <p:nvPr/>
      </p:nvGrpSpPr>
      <p:grpSpPr>
        <a:xfrm>
          <a:off x="0" y="0"/>
          <a:ext cx="0" cy="0"/>
          <a:chOff x="0" y="0"/>
          <a:chExt cx="0" cy="0"/>
        </a:xfrm>
      </p:grpSpPr>
      <p:sp>
        <p:nvSpPr>
          <p:cNvPr id="303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03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039"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040" name="Figure"/>
          <p:cNvSpPr/>
          <p:nvPr/>
        </p:nvSpPr>
        <p:spPr>
          <a:xfrm>
            <a:off x="16024333" y="4623043"/>
            <a:ext cx="3493557" cy="3593284"/>
          </a:xfrm>
          <a:custGeom>
            <a:avLst/>
            <a:gdLst/>
            <a:ahLst/>
            <a:cxnLst>
              <a:cxn ang="0">
                <a:pos x="wd2" y="hd2"/>
              </a:cxn>
              <a:cxn ang="5400000">
                <a:pos x="wd2" y="hd2"/>
              </a:cxn>
              <a:cxn ang="10800000">
                <a:pos x="wd2" y="hd2"/>
              </a:cxn>
              <a:cxn ang="16200000">
                <a:pos x="wd2" y="hd2"/>
              </a:cxn>
            </a:cxnLst>
            <a:rect l="0" t="0" r="r" b="b"/>
            <a:pathLst>
              <a:path w="21600" h="21600" extrusionOk="0">
                <a:moveTo>
                  <a:pt x="21590" y="21600"/>
                </a:moveTo>
                <a:cubicBezTo>
                  <a:pt x="21593" y="21479"/>
                  <a:pt x="21600" y="21359"/>
                  <a:pt x="21600" y="21237"/>
                </a:cubicBezTo>
                <a:cubicBezTo>
                  <a:pt x="21600" y="9586"/>
                  <a:pt x="11951" y="130"/>
                  <a:pt x="0" y="0"/>
                </a:cubicBezTo>
                <a:lnTo>
                  <a:pt x="0" y="21600"/>
                </a:lnTo>
                <a:cubicBezTo>
                  <a:pt x="0" y="21600"/>
                  <a:pt x="21590" y="21600"/>
                  <a:pt x="21590" y="21600"/>
                </a:cubicBezTo>
                <a:close/>
              </a:path>
            </a:pathLst>
          </a:custGeom>
          <a:solidFill>
            <a:srgbClr val="ECEEF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3041" name="Figure"/>
          <p:cNvSpPr/>
          <p:nvPr/>
        </p:nvSpPr>
        <p:spPr>
          <a:xfrm>
            <a:off x="12470355" y="4601633"/>
            <a:ext cx="3574342" cy="3594329"/>
          </a:xfrm>
          <a:custGeom>
            <a:avLst/>
            <a:gdLst/>
            <a:ahLst/>
            <a:cxnLst>
              <a:cxn ang="0">
                <a:pos x="wd2" y="hd2"/>
              </a:cxn>
              <a:cxn ang="5400000">
                <a:pos x="wd2" y="hd2"/>
              </a:cxn>
              <a:cxn ang="10800000">
                <a:pos x="wd2" y="hd2"/>
              </a:cxn>
              <a:cxn ang="16200000">
                <a:pos x="wd2" y="hd2"/>
              </a:cxn>
            </a:cxnLst>
            <a:rect l="0" t="0" r="r" b="b"/>
            <a:pathLst>
              <a:path w="21600" h="21600" extrusionOk="0">
                <a:moveTo>
                  <a:pt x="21600" y="6"/>
                </a:moveTo>
                <a:cubicBezTo>
                  <a:pt x="21518" y="5"/>
                  <a:pt x="21437" y="0"/>
                  <a:pt x="21356" y="0"/>
                </a:cubicBezTo>
                <a:cubicBezTo>
                  <a:pt x="9561" y="0"/>
                  <a:pt x="0" y="9508"/>
                  <a:pt x="0" y="21237"/>
                </a:cubicBezTo>
                <a:cubicBezTo>
                  <a:pt x="0" y="21359"/>
                  <a:pt x="7" y="21479"/>
                  <a:pt x="9" y="21600"/>
                </a:cubicBezTo>
                <a:lnTo>
                  <a:pt x="21600" y="21600"/>
                </a:lnTo>
                <a:cubicBezTo>
                  <a:pt x="21600" y="21600"/>
                  <a:pt x="21600" y="6"/>
                  <a:pt x="21600" y="6"/>
                </a:cubicBezTo>
                <a:close/>
              </a:path>
            </a:pathLst>
          </a:custGeom>
          <a:solidFill>
            <a:srgbClr val="C4C6C1"/>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3042" name="Figure"/>
          <p:cNvSpPr/>
          <p:nvPr/>
        </p:nvSpPr>
        <p:spPr>
          <a:xfrm>
            <a:off x="12470355" y="8198429"/>
            <a:ext cx="3572817" cy="34735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96" y="11963"/>
                  <a:pt x="9679" y="21600"/>
                  <a:pt x="21356" y="21600"/>
                </a:cubicBezTo>
                <a:cubicBezTo>
                  <a:pt x="21437" y="21600"/>
                  <a:pt x="21518" y="21594"/>
                  <a:pt x="21600" y="21593"/>
                </a:cubicBezTo>
                <a:lnTo>
                  <a:pt x="21600" y="0"/>
                </a:lnTo>
                <a:cubicBezTo>
                  <a:pt x="21600" y="0"/>
                  <a:pt x="0" y="0"/>
                  <a:pt x="0" y="0"/>
                </a:cubicBezTo>
                <a:close/>
              </a:path>
            </a:pathLst>
          </a:custGeom>
          <a:solidFill>
            <a:srgbClr val="3D403E"/>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3043" name="Figure"/>
          <p:cNvSpPr/>
          <p:nvPr/>
        </p:nvSpPr>
        <p:spPr>
          <a:xfrm>
            <a:off x="16024333" y="8198429"/>
            <a:ext cx="3492009" cy="3472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cubicBezTo>
                  <a:pt x="11832" y="21466"/>
                  <a:pt x="21401" y="11882"/>
                  <a:pt x="21600" y="0"/>
                </a:cubicBezTo>
                <a:close/>
              </a:path>
            </a:pathLst>
          </a:custGeom>
          <a:solidFill>
            <a:srgbClr val="00000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3044" name="Cercle"/>
          <p:cNvSpPr/>
          <p:nvPr/>
        </p:nvSpPr>
        <p:spPr>
          <a:xfrm>
            <a:off x="13605059" y="5757746"/>
            <a:ext cx="4767317" cy="4767358"/>
          </a:xfrm>
          <a:prstGeom prst="ellipse">
            <a:avLst/>
          </a:prstGeom>
          <a:solidFill>
            <a:srgbClr val="FFFFFF"/>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3045" name="1"/>
          <p:cNvSpPr>
            <a:spLocks noGrp="1"/>
          </p:cNvSpPr>
          <p:nvPr>
            <p:ph type="body" sz="quarter" idx="14"/>
          </p:nvPr>
        </p:nvSpPr>
        <p:spPr>
          <a:xfrm>
            <a:off x="11485519" y="5957770"/>
            <a:ext cx="856192"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1</a:t>
            </a:r>
          </a:p>
        </p:txBody>
      </p:sp>
      <p:sp>
        <p:nvSpPr>
          <p:cNvPr id="3046" name="2"/>
          <p:cNvSpPr>
            <a:spLocks noGrp="1"/>
          </p:cNvSpPr>
          <p:nvPr>
            <p:ph type="body" sz="quarter" idx="15"/>
          </p:nvPr>
        </p:nvSpPr>
        <p:spPr>
          <a:xfrm>
            <a:off x="11442700" y="9468929"/>
            <a:ext cx="856173"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2</a:t>
            </a:r>
          </a:p>
        </p:txBody>
      </p:sp>
      <p:sp>
        <p:nvSpPr>
          <p:cNvPr id="3047" name="4"/>
          <p:cNvSpPr>
            <a:spLocks noGrp="1"/>
          </p:cNvSpPr>
          <p:nvPr>
            <p:ph type="body" sz="quarter" idx="16"/>
          </p:nvPr>
        </p:nvSpPr>
        <p:spPr>
          <a:xfrm>
            <a:off x="19599721" y="5957770"/>
            <a:ext cx="856193"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4</a:t>
            </a:r>
          </a:p>
        </p:txBody>
      </p:sp>
      <p:sp>
        <p:nvSpPr>
          <p:cNvPr id="3048" name="3"/>
          <p:cNvSpPr>
            <a:spLocks noGrp="1"/>
          </p:cNvSpPr>
          <p:nvPr>
            <p:ph type="body" sz="quarter" idx="17"/>
          </p:nvPr>
        </p:nvSpPr>
        <p:spPr>
          <a:xfrm>
            <a:off x="19621131" y="9468929"/>
            <a:ext cx="856214"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3</a:t>
            </a:r>
          </a:p>
        </p:txBody>
      </p:sp>
      <p:sp>
        <p:nvSpPr>
          <p:cNvPr id="3049" name="Place Info…"/>
          <p:cNvSpPr>
            <a:spLocks noGrp="1"/>
          </p:cNvSpPr>
          <p:nvPr>
            <p:ph type="body" sz="quarter" idx="18"/>
          </p:nvPr>
        </p:nvSpPr>
        <p:spPr>
          <a:xfrm>
            <a:off x="2181195" y="4601005"/>
            <a:ext cx="5502992" cy="7041153"/>
          </a:xfrm>
          <a:prstGeom prst="rect">
            <a:avLst/>
          </a:prstGeom>
          <a:solidFill>
            <a:srgbClr val="ECEEF0"/>
          </a:solidFill>
        </p:spPr>
        <p:txBody>
          <a:bodyPr anchor="t">
            <a:noAutofit/>
          </a:bodyPr>
          <a:lstStyle/>
          <a:p>
            <a:pPr marL="0" indent="444500">
              <a:lnSpc>
                <a:spcPts val="3500"/>
              </a:lnSpc>
              <a:spcBef>
                <a:spcPts val="0"/>
              </a:spcBef>
              <a:buSzTx/>
              <a:buNone/>
              <a:defRPr sz="7200" spc="-215">
                <a:solidFill>
                  <a:srgbClr val="3D403E"/>
                </a:solidFill>
              </a:defRPr>
            </a:pPr>
            <a:endParaRPr/>
          </a:p>
          <a:p>
            <a:pPr marL="0" indent="444500">
              <a:lnSpc>
                <a:spcPts val="6800"/>
              </a:lnSpc>
              <a:spcBef>
                <a:spcPts val="0"/>
              </a:spcBef>
              <a:buSzTx/>
              <a:buNone/>
              <a:defRPr sz="7200" spc="-215">
                <a:solidFill>
                  <a:srgbClr val="3D403E"/>
                </a:solidFill>
              </a:defRPr>
            </a:pPr>
            <a:r>
              <a:t>Place Info </a:t>
            </a:r>
          </a:p>
          <a:p>
            <a:pPr marL="0" indent="444500">
              <a:lnSpc>
                <a:spcPct val="120000"/>
              </a:lnSpc>
              <a:spcBef>
                <a:spcPts val="0"/>
              </a:spcBef>
              <a:buSzTx/>
              <a:buNone/>
              <a:defRPr sz="3000" spc="-90">
                <a:solidFill>
                  <a:srgbClr val="3D403E"/>
                </a:solidFill>
                <a:latin typeface="Poppins Regular"/>
                <a:ea typeface="Poppins Regular"/>
                <a:cs typeface="Poppins Regular"/>
                <a:sym typeface="Poppins Regular"/>
              </a:defRPr>
            </a:pPr>
            <a:r>
              <a:t>and Subline here  </a:t>
            </a:r>
          </a:p>
        </p:txBody>
      </p:sp>
      <p:sp>
        <p:nvSpPr>
          <p:cNvPr id="3050" name="Tequis magnam everunt re volupti ntiusament at et omnimo totatin venimus anturis explaut alique quatem qui utemquia dolo erum soluptas alite.…"/>
          <p:cNvSpPr txBox="1">
            <a:spLocks noGrp="1"/>
          </p:cNvSpPr>
          <p:nvPr>
            <p:ph type="body" sz="quarter" idx="19"/>
          </p:nvPr>
        </p:nvSpPr>
        <p:spPr>
          <a:xfrm>
            <a:off x="2702481" y="8247145"/>
            <a:ext cx="4105473" cy="2821413"/>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3D403E"/>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a:p>
            <a:pPr marL="0" indent="0">
              <a:lnSpc>
                <a:spcPct val="110000"/>
              </a:lnSpc>
              <a:spcBef>
                <a:spcPts val="0"/>
              </a:spcBef>
              <a:buSzTx/>
              <a:buNone/>
              <a:defRPr sz="2000" cap="none" spc="0">
                <a:solidFill>
                  <a:srgbClr val="3D403E"/>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3D403E"/>
                </a:solidFill>
                <a:latin typeface="Poppins Regular"/>
                <a:ea typeface="Poppins Regular"/>
                <a:cs typeface="Poppins Regular"/>
                <a:sym typeface="Poppins Regular"/>
              </a:defRPr>
            </a:pPr>
            <a:r>
              <a:t>Tequis magnam everunt re volupti ntiusament at et omnimo totatin.</a:t>
            </a:r>
          </a:p>
        </p:txBody>
      </p:sp>
      <p:sp>
        <p:nvSpPr>
          <p:cNvPr id="3051" name="Tequis magnam everunt re volupti."/>
          <p:cNvSpPr txBox="1">
            <a:spLocks noGrp="1"/>
          </p:cNvSpPr>
          <p:nvPr>
            <p:ph type="body" sz="quarter" idx="20"/>
          </p:nvPr>
        </p:nvSpPr>
        <p:spPr>
          <a:xfrm>
            <a:off x="19496947" y="10758140"/>
            <a:ext cx="3135644" cy="113559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a:t>
            </a:r>
          </a:p>
        </p:txBody>
      </p:sp>
      <p:sp>
        <p:nvSpPr>
          <p:cNvPr id="3052" name="Tequis magnam everunt re volupti."/>
          <p:cNvSpPr txBox="1">
            <a:spLocks noGrp="1"/>
          </p:cNvSpPr>
          <p:nvPr>
            <p:ph type="body" sz="quarter" idx="21"/>
          </p:nvPr>
        </p:nvSpPr>
        <p:spPr>
          <a:xfrm>
            <a:off x="19496947" y="4624040"/>
            <a:ext cx="3135644" cy="113559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a:t>
            </a:r>
          </a:p>
        </p:txBody>
      </p:sp>
      <p:sp>
        <p:nvSpPr>
          <p:cNvPr id="3053" name="Tequis magnam everunt re volupti."/>
          <p:cNvSpPr txBox="1">
            <a:spLocks noGrp="1"/>
          </p:cNvSpPr>
          <p:nvPr>
            <p:ph type="body" sz="quarter" idx="22"/>
          </p:nvPr>
        </p:nvSpPr>
        <p:spPr>
          <a:xfrm>
            <a:off x="9248971" y="10758140"/>
            <a:ext cx="3135644" cy="1135596"/>
          </a:xfrm>
          <a:prstGeom prst="rect">
            <a:avLst/>
          </a:prstGeom>
        </p:spPr>
        <p:txBody>
          <a:bodyPr lIns="45719" tIns="45719" rIns="45719" bIns="45719" anchor="t">
            <a:noAutofit/>
          </a:bodyPr>
          <a:lstStyle>
            <a:lvl1pPr marL="0" indent="0" algn="r">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a:t>
            </a:r>
          </a:p>
        </p:txBody>
      </p:sp>
      <p:sp>
        <p:nvSpPr>
          <p:cNvPr id="3054" name="Tequis magnam everunt re volupti."/>
          <p:cNvSpPr txBox="1">
            <a:spLocks noGrp="1"/>
          </p:cNvSpPr>
          <p:nvPr>
            <p:ph type="body" sz="quarter" idx="23"/>
          </p:nvPr>
        </p:nvSpPr>
        <p:spPr>
          <a:xfrm>
            <a:off x="9248971" y="4624040"/>
            <a:ext cx="3135644" cy="1135596"/>
          </a:xfrm>
          <a:prstGeom prst="rect">
            <a:avLst/>
          </a:prstGeom>
        </p:spPr>
        <p:txBody>
          <a:bodyPr lIns="45719" tIns="45719" rIns="45719" bIns="45719" anchor="t">
            <a:noAutofit/>
          </a:bodyPr>
          <a:lstStyle>
            <a:lvl1pPr marL="0" indent="0" algn="r">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a:t>
            </a:r>
          </a:p>
        </p:txBody>
      </p:sp>
      <p:sp>
        <p:nvSpPr>
          <p:cNvPr id="3055" name="44%"/>
          <p:cNvSpPr txBox="1">
            <a:spLocks noGrp="1"/>
          </p:cNvSpPr>
          <p:nvPr>
            <p:ph type="body" sz="quarter" idx="24"/>
          </p:nvPr>
        </p:nvSpPr>
        <p:spPr>
          <a:xfrm>
            <a:off x="14044593" y="6902580"/>
            <a:ext cx="3913651" cy="2438004"/>
          </a:xfrm>
          <a:prstGeom prst="rect">
            <a:avLst/>
          </a:prstGeom>
        </p:spPr>
        <p:txBody>
          <a:bodyPr lIns="45719" tIns="45719" rIns="45719" bIns="45719" anchor="t">
            <a:noAutofit/>
          </a:bodyPr>
          <a:lstStyle>
            <a:lvl1pPr marL="0" indent="0" algn="ctr">
              <a:lnSpc>
                <a:spcPct val="80000"/>
              </a:lnSpc>
              <a:spcBef>
                <a:spcPts val="0"/>
              </a:spcBef>
              <a:buSzTx/>
              <a:buNone/>
              <a:defRPr sz="14400" spc="-431"/>
            </a:lvl1pPr>
          </a:lstStyle>
          <a:p>
            <a:r>
              <a:t>44%</a:t>
            </a:r>
          </a:p>
        </p:txBody>
      </p:sp>
      <p:sp>
        <p:nvSpPr>
          <p:cNvPr id="305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057"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Info b">
    <p:spTree>
      <p:nvGrpSpPr>
        <p:cNvPr id="1" name=""/>
        <p:cNvGrpSpPr/>
        <p:nvPr/>
      </p:nvGrpSpPr>
      <p:grpSpPr>
        <a:xfrm>
          <a:off x="0" y="0"/>
          <a:ext cx="0" cy="0"/>
          <a:chOff x="0" y="0"/>
          <a:chExt cx="0" cy="0"/>
        </a:xfrm>
      </p:grpSpPr>
      <p:sp>
        <p:nvSpPr>
          <p:cNvPr id="306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06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066"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067" name="Awesome infographics with structure…"/>
          <p:cNvSpPr txBox="1">
            <a:spLocks noGrp="1"/>
          </p:cNvSpPr>
          <p:nvPr>
            <p:ph type="body" sz="quarter" idx="14"/>
          </p:nvPr>
        </p:nvSpPr>
        <p:spPr>
          <a:xfrm>
            <a:off x="7284411" y="6426942"/>
            <a:ext cx="4105474" cy="5413073"/>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Awesome infographics with structure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a:t>
            </a:r>
          </a:p>
        </p:txBody>
      </p:sp>
      <p:grpSp>
        <p:nvGrpSpPr>
          <p:cNvPr id="3092" name="Groupe"/>
          <p:cNvGrpSpPr/>
          <p:nvPr/>
        </p:nvGrpSpPr>
        <p:grpSpPr>
          <a:xfrm>
            <a:off x="12974115" y="1739118"/>
            <a:ext cx="9223011" cy="10237764"/>
            <a:chOff x="0" y="0"/>
            <a:chExt cx="9223011" cy="10237762"/>
          </a:xfrm>
        </p:grpSpPr>
        <p:sp>
          <p:nvSpPr>
            <p:cNvPr id="3068" name="Figure"/>
            <p:cNvSpPr/>
            <p:nvPr/>
          </p:nvSpPr>
          <p:spPr>
            <a:xfrm>
              <a:off x="2618560" y="3927840"/>
              <a:ext cx="426221" cy="391649"/>
            </a:xfrm>
            <a:custGeom>
              <a:avLst/>
              <a:gdLst/>
              <a:ahLst/>
              <a:cxnLst>
                <a:cxn ang="0">
                  <a:pos x="wd2" y="hd2"/>
                </a:cxn>
                <a:cxn ang="5400000">
                  <a:pos x="wd2" y="hd2"/>
                </a:cxn>
                <a:cxn ang="10800000">
                  <a:pos x="wd2" y="hd2"/>
                </a:cxn>
                <a:cxn ang="16200000">
                  <a:pos x="wd2" y="hd2"/>
                </a:cxn>
              </a:cxnLst>
              <a:rect l="0" t="0" r="r" b="b"/>
              <a:pathLst>
                <a:path w="21600" h="21600" extrusionOk="0">
                  <a:moveTo>
                    <a:pt x="0" y="828"/>
                  </a:moveTo>
                  <a:lnTo>
                    <a:pt x="21600" y="0"/>
                  </a:lnTo>
                  <a:lnTo>
                    <a:pt x="12120" y="8442"/>
                  </a:lnTo>
                  <a:lnTo>
                    <a:pt x="10142" y="21600"/>
                  </a:lnTo>
                  <a:cubicBezTo>
                    <a:pt x="10142" y="21600"/>
                    <a:pt x="0" y="828"/>
                    <a:pt x="0" y="828"/>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69" name="Figure"/>
            <p:cNvSpPr/>
            <p:nvPr/>
          </p:nvSpPr>
          <p:spPr>
            <a:xfrm>
              <a:off x="2585828" y="5891760"/>
              <a:ext cx="426221" cy="391637"/>
            </a:xfrm>
            <a:custGeom>
              <a:avLst/>
              <a:gdLst/>
              <a:ahLst/>
              <a:cxnLst>
                <a:cxn ang="0">
                  <a:pos x="wd2" y="hd2"/>
                </a:cxn>
                <a:cxn ang="5400000">
                  <a:pos x="wd2" y="hd2"/>
                </a:cxn>
                <a:cxn ang="10800000">
                  <a:pos x="wd2" y="hd2"/>
                </a:cxn>
                <a:cxn ang="16200000">
                  <a:pos x="wd2" y="hd2"/>
                </a:cxn>
              </a:cxnLst>
              <a:rect l="0" t="0" r="r" b="b"/>
              <a:pathLst>
                <a:path w="21600" h="21600" extrusionOk="0">
                  <a:moveTo>
                    <a:pt x="0" y="20771"/>
                  </a:moveTo>
                  <a:lnTo>
                    <a:pt x="10137" y="0"/>
                  </a:lnTo>
                  <a:lnTo>
                    <a:pt x="12115" y="13155"/>
                  </a:lnTo>
                  <a:lnTo>
                    <a:pt x="21600" y="21600"/>
                  </a:lnTo>
                  <a:cubicBezTo>
                    <a:pt x="21600" y="21600"/>
                    <a:pt x="0" y="20771"/>
                    <a:pt x="0" y="20771"/>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0" name="Figure"/>
            <p:cNvSpPr/>
            <p:nvPr/>
          </p:nvSpPr>
          <p:spPr>
            <a:xfrm>
              <a:off x="4386088" y="7102844"/>
              <a:ext cx="452239" cy="361621"/>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0"/>
                  </a:lnTo>
                  <a:lnTo>
                    <a:pt x="10802" y="5109"/>
                  </a:lnTo>
                  <a:lnTo>
                    <a:pt x="21600" y="0"/>
                  </a:lnTo>
                  <a:cubicBezTo>
                    <a:pt x="21600" y="0"/>
                    <a:pt x="10802" y="21600"/>
                    <a:pt x="10802" y="21600"/>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1" name="Figure"/>
            <p:cNvSpPr/>
            <p:nvPr/>
          </p:nvSpPr>
          <p:spPr>
            <a:xfrm>
              <a:off x="6186348" y="5924493"/>
              <a:ext cx="426283" cy="391603"/>
            </a:xfrm>
            <a:custGeom>
              <a:avLst/>
              <a:gdLst/>
              <a:ahLst/>
              <a:cxnLst>
                <a:cxn ang="0">
                  <a:pos x="wd2" y="hd2"/>
                </a:cxn>
                <a:cxn ang="5400000">
                  <a:pos x="wd2" y="hd2"/>
                </a:cxn>
                <a:cxn ang="10800000">
                  <a:pos x="wd2" y="hd2"/>
                </a:cxn>
                <a:cxn ang="16200000">
                  <a:pos x="wd2" y="hd2"/>
                </a:cxn>
              </a:cxnLst>
              <a:rect l="0" t="0" r="r" b="b"/>
              <a:pathLst>
                <a:path w="21600" h="21600" extrusionOk="0">
                  <a:moveTo>
                    <a:pt x="21600" y="20775"/>
                  </a:moveTo>
                  <a:lnTo>
                    <a:pt x="0" y="21600"/>
                  </a:lnTo>
                  <a:lnTo>
                    <a:pt x="9480" y="13160"/>
                  </a:lnTo>
                  <a:lnTo>
                    <a:pt x="11458" y="0"/>
                  </a:lnTo>
                  <a:cubicBezTo>
                    <a:pt x="11458" y="0"/>
                    <a:pt x="21600" y="20775"/>
                    <a:pt x="21600" y="20775"/>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2" name="Figure"/>
            <p:cNvSpPr/>
            <p:nvPr/>
          </p:nvSpPr>
          <p:spPr>
            <a:xfrm>
              <a:off x="6219080" y="3960572"/>
              <a:ext cx="426221" cy="391509"/>
            </a:xfrm>
            <a:custGeom>
              <a:avLst/>
              <a:gdLst/>
              <a:ahLst/>
              <a:cxnLst>
                <a:cxn ang="0">
                  <a:pos x="wd2" y="hd2"/>
                </a:cxn>
                <a:cxn ang="5400000">
                  <a:pos x="wd2" y="hd2"/>
                </a:cxn>
                <a:cxn ang="10800000">
                  <a:pos x="wd2" y="hd2"/>
                </a:cxn>
                <a:cxn ang="16200000">
                  <a:pos x="wd2" y="hd2"/>
                </a:cxn>
              </a:cxnLst>
              <a:rect l="0" t="0" r="r" b="b"/>
              <a:pathLst>
                <a:path w="21600" h="21600" extrusionOk="0">
                  <a:moveTo>
                    <a:pt x="21600" y="822"/>
                  </a:moveTo>
                  <a:lnTo>
                    <a:pt x="11459" y="21600"/>
                  </a:lnTo>
                  <a:lnTo>
                    <a:pt x="9483" y="8440"/>
                  </a:lnTo>
                  <a:lnTo>
                    <a:pt x="0" y="0"/>
                  </a:lnTo>
                  <a:cubicBezTo>
                    <a:pt x="0" y="0"/>
                    <a:pt x="21600" y="822"/>
                    <a:pt x="21600" y="822"/>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3" name="Figure"/>
            <p:cNvSpPr/>
            <p:nvPr/>
          </p:nvSpPr>
          <p:spPr>
            <a:xfrm>
              <a:off x="4418820" y="2782220"/>
              <a:ext cx="452207" cy="361667"/>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lnTo>
                    <a:pt x="21600" y="21600"/>
                  </a:lnTo>
                  <a:lnTo>
                    <a:pt x="10801" y="16491"/>
                  </a:lnTo>
                  <a:lnTo>
                    <a:pt x="0" y="21600"/>
                  </a:lnTo>
                  <a:cubicBezTo>
                    <a:pt x="0" y="21600"/>
                    <a:pt x="10798" y="0"/>
                    <a:pt x="10798" y="0"/>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4" name="Cercle"/>
            <p:cNvSpPr/>
            <p:nvPr/>
          </p:nvSpPr>
          <p:spPr>
            <a:xfrm>
              <a:off x="32732" y="1898456"/>
              <a:ext cx="2611114" cy="2611210"/>
            </a:xfrm>
            <a:prstGeom prst="ellipse">
              <a:avLst/>
            </a:pr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5" name="Cercle"/>
            <p:cNvSpPr/>
            <p:nvPr/>
          </p:nvSpPr>
          <p:spPr>
            <a:xfrm>
              <a:off x="209092" y="2074816"/>
              <a:ext cx="2251347" cy="2251413"/>
            </a:xfrm>
            <a:prstGeom prst="ellipse">
              <a:avLst/>
            </a:prstGeom>
            <a:solidFill>
              <a:srgbClr val="FFFFFF"/>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6" name="Cercle"/>
            <p:cNvSpPr/>
            <p:nvPr/>
          </p:nvSpPr>
          <p:spPr>
            <a:xfrm>
              <a:off x="0" y="5695369"/>
              <a:ext cx="2611177" cy="2611180"/>
            </a:xfrm>
            <a:prstGeom prst="ellipse">
              <a:avLst/>
            </a:prstGeom>
            <a:solidFill>
              <a:srgbClr val="3D403E"/>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7" name="Cercle"/>
            <p:cNvSpPr/>
            <p:nvPr/>
          </p:nvSpPr>
          <p:spPr>
            <a:xfrm>
              <a:off x="183692" y="5879060"/>
              <a:ext cx="2251350" cy="2251414"/>
            </a:xfrm>
            <a:prstGeom prst="ellipse">
              <a:avLst/>
            </a:prstGeom>
            <a:solidFill>
              <a:srgbClr val="FFFFFF"/>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8" name="Cercle"/>
            <p:cNvSpPr/>
            <p:nvPr/>
          </p:nvSpPr>
          <p:spPr>
            <a:xfrm>
              <a:off x="3305932" y="7626556"/>
              <a:ext cx="2611147" cy="2611207"/>
            </a:xfrm>
            <a:prstGeom prst="ellipse">
              <a:avLst/>
            </a:prstGeom>
            <a:solidFill>
              <a:srgbClr val="ECEEF0"/>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79" name="Cercle"/>
            <p:cNvSpPr/>
            <p:nvPr/>
          </p:nvSpPr>
          <p:spPr>
            <a:xfrm>
              <a:off x="3482292" y="7810248"/>
              <a:ext cx="2251351" cy="2251351"/>
            </a:xfrm>
            <a:prstGeom prst="ellipse">
              <a:avLst/>
            </a:prstGeom>
            <a:solidFill>
              <a:srgbClr val="FFFFFF"/>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0" name="Cercle"/>
            <p:cNvSpPr/>
            <p:nvPr/>
          </p:nvSpPr>
          <p:spPr>
            <a:xfrm>
              <a:off x="6611864" y="5760832"/>
              <a:ext cx="2611112" cy="2611177"/>
            </a:xfrm>
            <a:prstGeom prst="ellipse">
              <a:avLst/>
            </a:pr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1" name="Cercle"/>
            <p:cNvSpPr/>
            <p:nvPr/>
          </p:nvSpPr>
          <p:spPr>
            <a:xfrm>
              <a:off x="6788225" y="5937193"/>
              <a:ext cx="2251380" cy="2251380"/>
            </a:xfrm>
            <a:prstGeom prst="ellipse">
              <a:avLst/>
            </a:prstGeom>
            <a:solidFill>
              <a:srgbClr val="FFFFFF"/>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2" name="Cercle"/>
            <p:cNvSpPr/>
            <p:nvPr/>
          </p:nvSpPr>
          <p:spPr>
            <a:xfrm>
              <a:off x="6611864" y="1931188"/>
              <a:ext cx="2611148" cy="2611177"/>
            </a:xfrm>
            <a:prstGeom prst="ellipse">
              <a:avLst/>
            </a:prstGeom>
            <a:solidFill>
              <a:srgbClr val="3D403E"/>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3" name="Cercle"/>
            <p:cNvSpPr/>
            <p:nvPr/>
          </p:nvSpPr>
          <p:spPr>
            <a:xfrm>
              <a:off x="6795557" y="2114880"/>
              <a:ext cx="2251380" cy="2251367"/>
            </a:xfrm>
            <a:prstGeom prst="ellipse">
              <a:avLst/>
            </a:prstGeom>
            <a:solidFill>
              <a:srgbClr val="FFFFFF"/>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4" name="Cercle"/>
            <p:cNvSpPr/>
            <p:nvPr/>
          </p:nvSpPr>
          <p:spPr>
            <a:xfrm>
              <a:off x="3338664" y="0"/>
              <a:ext cx="2611180" cy="2611177"/>
            </a:xfrm>
            <a:prstGeom prst="ellipse">
              <a:avLst/>
            </a:prstGeom>
            <a:solidFill>
              <a:srgbClr val="ECEEF0"/>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5" name="Cercle"/>
            <p:cNvSpPr/>
            <p:nvPr/>
          </p:nvSpPr>
          <p:spPr>
            <a:xfrm>
              <a:off x="3522356" y="183692"/>
              <a:ext cx="2251318" cy="2251364"/>
            </a:xfrm>
            <a:prstGeom prst="ellipse">
              <a:avLst/>
            </a:prstGeom>
            <a:solidFill>
              <a:srgbClr val="FFFFFF"/>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6" name="Figure"/>
            <p:cNvSpPr/>
            <p:nvPr/>
          </p:nvSpPr>
          <p:spPr>
            <a:xfrm>
              <a:off x="2814952" y="3633252"/>
              <a:ext cx="1003633" cy="1463367"/>
            </a:xfrm>
            <a:custGeom>
              <a:avLst/>
              <a:gdLst/>
              <a:ahLst/>
              <a:cxnLst>
                <a:cxn ang="0">
                  <a:pos x="wd2" y="hd2"/>
                </a:cxn>
                <a:cxn ang="5400000">
                  <a:pos x="wd2" y="hd2"/>
                </a:cxn>
                <a:cxn ang="10800000">
                  <a:pos x="wd2" y="hd2"/>
                </a:cxn>
                <a:cxn ang="16200000">
                  <a:pos x="wd2" y="hd2"/>
                </a:cxn>
              </a:cxnLst>
              <a:rect l="0" t="0" r="r" b="b"/>
              <a:pathLst>
                <a:path w="21600" h="21600" extrusionOk="0">
                  <a:moveTo>
                    <a:pt x="17384" y="0"/>
                  </a:moveTo>
                  <a:cubicBezTo>
                    <a:pt x="6416" y="4947"/>
                    <a:pt x="266" y="13140"/>
                    <a:pt x="0" y="21600"/>
                  </a:cubicBezTo>
                  <a:lnTo>
                    <a:pt x="1432" y="20540"/>
                  </a:lnTo>
                  <a:lnTo>
                    <a:pt x="2938" y="19422"/>
                  </a:lnTo>
                  <a:lnTo>
                    <a:pt x="4501" y="20502"/>
                  </a:lnTo>
                  <a:lnTo>
                    <a:pt x="5985" y="21528"/>
                  </a:lnTo>
                  <a:cubicBezTo>
                    <a:pt x="6275" y="14485"/>
                    <a:pt x="11390" y="7679"/>
                    <a:pt x="20469" y="3520"/>
                  </a:cubicBezTo>
                  <a:lnTo>
                    <a:pt x="20465" y="3515"/>
                  </a:lnTo>
                  <a:lnTo>
                    <a:pt x="21600" y="654"/>
                  </a:lnTo>
                  <a:cubicBezTo>
                    <a:pt x="21600" y="654"/>
                    <a:pt x="17384" y="0"/>
                    <a:pt x="17384" y="0"/>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7" name="Figure"/>
            <p:cNvSpPr/>
            <p:nvPr/>
          </p:nvSpPr>
          <p:spPr>
            <a:xfrm>
              <a:off x="2814952" y="5073460"/>
              <a:ext cx="998232" cy="1578682"/>
            </a:xfrm>
            <a:custGeom>
              <a:avLst/>
              <a:gdLst/>
              <a:ahLst/>
              <a:cxnLst>
                <a:cxn ang="0">
                  <a:pos x="wd2" y="hd2"/>
                </a:cxn>
                <a:cxn ang="5400000">
                  <a:pos x="wd2" y="hd2"/>
                </a:cxn>
                <a:cxn ang="10800000">
                  <a:pos x="wd2" y="hd2"/>
                </a:cxn>
                <a:cxn ang="16200000">
                  <a:pos x="wd2" y="hd2"/>
                </a:cxn>
              </a:cxnLst>
              <a:rect l="0" t="0" r="r" b="b"/>
              <a:pathLst>
                <a:path w="21600" h="21600" extrusionOk="0">
                  <a:moveTo>
                    <a:pt x="0" y="2017"/>
                  </a:moveTo>
                  <a:cubicBezTo>
                    <a:pt x="766" y="10349"/>
                    <a:pt x="8077" y="17532"/>
                    <a:pt x="18684" y="21600"/>
                  </a:cubicBezTo>
                  <a:lnTo>
                    <a:pt x="18056" y="20320"/>
                  </a:lnTo>
                  <a:lnTo>
                    <a:pt x="17393" y="18974"/>
                  </a:lnTo>
                  <a:lnTo>
                    <a:pt x="19552" y="18613"/>
                  </a:lnTo>
                  <a:lnTo>
                    <a:pt x="21600" y="18272"/>
                  </a:lnTo>
                  <a:cubicBezTo>
                    <a:pt x="12806" y="14847"/>
                    <a:pt x="6736" y="8877"/>
                    <a:pt x="6019" y="1951"/>
                  </a:cubicBezTo>
                  <a:lnTo>
                    <a:pt x="6011" y="1951"/>
                  </a:lnTo>
                  <a:lnTo>
                    <a:pt x="2951" y="0"/>
                  </a:lnTo>
                  <a:cubicBezTo>
                    <a:pt x="2951" y="0"/>
                    <a:pt x="0" y="2017"/>
                    <a:pt x="0" y="2017"/>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8" name="Figure"/>
            <p:cNvSpPr/>
            <p:nvPr/>
          </p:nvSpPr>
          <p:spPr>
            <a:xfrm>
              <a:off x="3764180" y="6480936"/>
              <a:ext cx="1730706" cy="461263"/>
            </a:xfrm>
            <a:custGeom>
              <a:avLst/>
              <a:gdLst/>
              <a:ahLst/>
              <a:cxnLst>
                <a:cxn ang="0">
                  <a:pos x="wd2" y="hd2"/>
                </a:cxn>
                <a:cxn ang="5400000">
                  <a:pos x="wd2" y="hd2"/>
                </a:cxn>
                <a:cxn ang="10800000">
                  <a:pos x="wd2" y="hd2"/>
                </a:cxn>
                <a:cxn ang="16200000">
                  <a:pos x="wd2" y="hd2"/>
                </a:cxn>
              </a:cxnLst>
              <a:rect l="0" t="0" r="r" b="b"/>
              <a:pathLst>
                <a:path w="21600" h="18303" extrusionOk="0">
                  <a:moveTo>
                    <a:pt x="743" y="10735"/>
                  </a:moveTo>
                  <a:cubicBezTo>
                    <a:pt x="7546" y="21600"/>
                    <a:pt x="15328" y="20407"/>
                    <a:pt x="21600" y="9457"/>
                  </a:cubicBezTo>
                  <a:lnTo>
                    <a:pt x="20409" y="8599"/>
                  </a:lnTo>
                  <a:lnTo>
                    <a:pt x="19154" y="7696"/>
                  </a:lnTo>
                  <a:lnTo>
                    <a:pt x="19492" y="3748"/>
                  </a:lnTo>
                  <a:lnTo>
                    <a:pt x="19813" y="0"/>
                  </a:lnTo>
                  <a:cubicBezTo>
                    <a:pt x="14572" y="9000"/>
                    <a:pt x="8104" y="9982"/>
                    <a:pt x="2425" y="1079"/>
                  </a:cubicBezTo>
                  <a:lnTo>
                    <a:pt x="2423" y="1092"/>
                  </a:lnTo>
                  <a:lnTo>
                    <a:pt x="0" y="3123"/>
                  </a:lnTo>
                  <a:cubicBezTo>
                    <a:pt x="0" y="3123"/>
                    <a:pt x="743" y="10735"/>
                    <a:pt x="743" y="10735"/>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89" name="Figure"/>
            <p:cNvSpPr/>
            <p:nvPr/>
          </p:nvSpPr>
          <p:spPr>
            <a:xfrm>
              <a:off x="5400780" y="5171656"/>
              <a:ext cx="1003601" cy="1463338"/>
            </a:xfrm>
            <a:custGeom>
              <a:avLst/>
              <a:gdLst/>
              <a:ahLst/>
              <a:cxnLst>
                <a:cxn ang="0">
                  <a:pos x="wd2" y="hd2"/>
                </a:cxn>
                <a:cxn ang="5400000">
                  <a:pos x="wd2" y="hd2"/>
                </a:cxn>
                <a:cxn ang="10800000">
                  <a:pos x="wd2" y="hd2"/>
                </a:cxn>
                <a:cxn ang="16200000">
                  <a:pos x="wd2" y="hd2"/>
                </a:cxn>
              </a:cxnLst>
              <a:rect l="0" t="0" r="r" b="b"/>
              <a:pathLst>
                <a:path w="21600" h="21600" extrusionOk="0">
                  <a:moveTo>
                    <a:pt x="4216" y="21600"/>
                  </a:moveTo>
                  <a:cubicBezTo>
                    <a:pt x="15187" y="16652"/>
                    <a:pt x="21337" y="8460"/>
                    <a:pt x="21600" y="0"/>
                  </a:cubicBezTo>
                  <a:lnTo>
                    <a:pt x="20170" y="1060"/>
                  </a:lnTo>
                  <a:lnTo>
                    <a:pt x="18663" y="2178"/>
                  </a:lnTo>
                  <a:lnTo>
                    <a:pt x="17101" y="1097"/>
                  </a:lnTo>
                  <a:lnTo>
                    <a:pt x="15618" y="71"/>
                  </a:lnTo>
                  <a:cubicBezTo>
                    <a:pt x="15327" y="7114"/>
                    <a:pt x="10211" y="13921"/>
                    <a:pt x="1133" y="18080"/>
                  </a:cubicBezTo>
                  <a:lnTo>
                    <a:pt x="1136" y="18084"/>
                  </a:lnTo>
                  <a:lnTo>
                    <a:pt x="0" y="20944"/>
                  </a:lnTo>
                  <a:cubicBezTo>
                    <a:pt x="0" y="20944"/>
                    <a:pt x="4216" y="21600"/>
                    <a:pt x="4216" y="21600"/>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90" name="Figure"/>
            <p:cNvSpPr/>
            <p:nvPr/>
          </p:nvSpPr>
          <p:spPr>
            <a:xfrm>
              <a:off x="5400780" y="3600520"/>
              <a:ext cx="998327" cy="1578663"/>
            </a:xfrm>
            <a:custGeom>
              <a:avLst/>
              <a:gdLst/>
              <a:ahLst/>
              <a:cxnLst>
                <a:cxn ang="0">
                  <a:pos x="wd2" y="hd2"/>
                </a:cxn>
                <a:cxn ang="5400000">
                  <a:pos x="wd2" y="hd2"/>
                </a:cxn>
                <a:cxn ang="10800000">
                  <a:pos x="wd2" y="hd2"/>
                </a:cxn>
                <a:cxn ang="16200000">
                  <a:pos x="wd2" y="hd2"/>
                </a:cxn>
              </a:cxnLst>
              <a:rect l="0" t="0" r="r" b="b"/>
              <a:pathLst>
                <a:path w="21600" h="21600" extrusionOk="0">
                  <a:moveTo>
                    <a:pt x="21600" y="19583"/>
                  </a:moveTo>
                  <a:cubicBezTo>
                    <a:pt x="20832" y="11250"/>
                    <a:pt x="13524" y="4067"/>
                    <a:pt x="2917" y="0"/>
                  </a:cubicBezTo>
                  <a:lnTo>
                    <a:pt x="3544" y="1279"/>
                  </a:lnTo>
                  <a:lnTo>
                    <a:pt x="4208" y="2626"/>
                  </a:lnTo>
                  <a:lnTo>
                    <a:pt x="2048" y="2986"/>
                  </a:lnTo>
                  <a:lnTo>
                    <a:pt x="0" y="3327"/>
                  </a:lnTo>
                  <a:cubicBezTo>
                    <a:pt x="8794" y="6752"/>
                    <a:pt x="14863" y="12723"/>
                    <a:pt x="15582" y="19649"/>
                  </a:cubicBezTo>
                  <a:lnTo>
                    <a:pt x="15590" y="19649"/>
                  </a:lnTo>
                  <a:lnTo>
                    <a:pt x="18650" y="21600"/>
                  </a:lnTo>
                  <a:cubicBezTo>
                    <a:pt x="18650" y="21600"/>
                    <a:pt x="21600" y="19583"/>
                    <a:pt x="21600" y="19583"/>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091" name="Figure"/>
            <p:cNvSpPr/>
            <p:nvPr/>
          </p:nvSpPr>
          <p:spPr>
            <a:xfrm>
              <a:off x="3764180" y="3338664"/>
              <a:ext cx="1730673" cy="461252"/>
            </a:xfrm>
            <a:custGeom>
              <a:avLst/>
              <a:gdLst/>
              <a:ahLst/>
              <a:cxnLst>
                <a:cxn ang="0">
                  <a:pos x="wd2" y="hd2"/>
                </a:cxn>
                <a:cxn ang="5400000">
                  <a:pos x="wd2" y="hd2"/>
                </a:cxn>
                <a:cxn ang="10800000">
                  <a:pos x="wd2" y="hd2"/>
                </a:cxn>
                <a:cxn ang="16200000">
                  <a:pos x="wd2" y="hd2"/>
                </a:cxn>
              </a:cxnLst>
              <a:rect l="0" t="0" r="r" b="b"/>
              <a:pathLst>
                <a:path w="21600" h="18304" extrusionOk="0">
                  <a:moveTo>
                    <a:pt x="20857" y="7567"/>
                  </a:moveTo>
                  <a:cubicBezTo>
                    <a:pt x="14055" y="-3296"/>
                    <a:pt x="6271" y="-2105"/>
                    <a:pt x="0" y="8846"/>
                  </a:cubicBezTo>
                  <a:lnTo>
                    <a:pt x="1191" y="9703"/>
                  </a:lnTo>
                  <a:lnTo>
                    <a:pt x="2446" y="10607"/>
                  </a:lnTo>
                  <a:lnTo>
                    <a:pt x="2108" y="14555"/>
                  </a:lnTo>
                  <a:lnTo>
                    <a:pt x="1787" y="18304"/>
                  </a:lnTo>
                  <a:cubicBezTo>
                    <a:pt x="7029" y="9301"/>
                    <a:pt x="13497" y="8322"/>
                    <a:pt x="19175" y="17222"/>
                  </a:cubicBezTo>
                  <a:lnTo>
                    <a:pt x="19177" y="17211"/>
                  </a:lnTo>
                  <a:lnTo>
                    <a:pt x="21600" y="15182"/>
                  </a:lnTo>
                  <a:cubicBezTo>
                    <a:pt x="21600" y="15182"/>
                    <a:pt x="20857" y="7567"/>
                    <a:pt x="20857" y="7567"/>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grpSp>
      <p:sp>
        <p:nvSpPr>
          <p:cNvPr id="3093" name="44%"/>
          <p:cNvSpPr txBox="1">
            <a:spLocks noGrp="1"/>
          </p:cNvSpPr>
          <p:nvPr>
            <p:ph type="body" sz="quarter" idx="15"/>
          </p:nvPr>
        </p:nvSpPr>
        <p:spPr>
          <a:xfrm>
            <a:off x="13126575" y="8368571"/>
            <a:ext cx="2295286" cy="856152"/>
          </a:xfrm>
          <a:prstGeom prst="rect">
            <a:avLst/>
          </a:prstGeom>
        </p:spPr>
        <p:txBody>
          <a:bodyPr lIns="45719" tIns="45719" rIns="45719" bIns="45719" anchor="t">
            <a:noAutofit/>
          </a:bodyPr>
          <a:lstStyle>
            <a:lvl1pPr marL="0" indent="0" algn="ctr">
              <a:spcBef>
                <a:spcPts val="0"/>
              </a:spcBef>
              <a:buSzTx/>
              <a:buNone/>
              <a:defRPr sz="4800" spc="-144"/>
            </a:lvl1pPr>
          </a:lstStyle>
          <a:p>
            <a:r>
              <a:t>44%</a:t>
            </a:r>
          </a:p>
        </p:txBody>
      </p:sp>
      <p:sp>
        <p:nvSpPr>
          <p:cNvPr id="3094" name="44%"/>
          <p:cNvSpPr txBox="1">
            <a:spLocks noGrp="1"/>
          </p:cNvSpPr>
          <p:nvPr>
            <p:ph type="body" sz="quarter" idx="16"/>
          </p:nvPr>
        </p:nvSpPr>
        <p:spPr>
          <a:xfrm>
            <a:off x="13126575" y="4499304"/>
            <a:ext cx="2295286" cy="856152"/>
          </a:xfrm>
          <a:prstGeom prst="rect">
            <a:avLst/>
          </a:prstGeom>
        </p:spPr>
        <p:txBody>
          <a:bodyPr lIns="45719" tIns="45719" rIns="45719" bIns="45719" anchor="t">
            <a:noAutofit/>
          </a:bodyPr>
          <a:lstStyle>
            <a:lvl1pPr marL="0" indent="0" algn="ctr">
              <a:spcBef>
                <a:spcPts val="0"/>
              </a:spcBef>
              <a:buSzTx/>
              <a:buNone/>
              <a:defRPr sz="4800" spc="-144"/>
            </a:lvl1pPr>
          </a:lstStyle>
          <a:p>
            <a:r>
              <a:t>44%</a:t>
            </a:r>
          </a:p>
        </p:txBody>
      </p:sp>
      <p:sp>
        <p:nvSpPr>
          <p:cNvPr id="3095" name="44%"/>
          <p:cNvSpPr txBox="1">
            <a:spLocks noGrp="1"/>
          </p:cNvSpPr>
          <p:nvPr>
            <p:ph type="body" sz="quarter" idx="17"/>
          </p:nvPr>
        </p:nvSpPr>
        <p:spPr>
          <a:xfrm>
            <a:off x="19747509" y="8368571"/>
            <a:ext cx="2295286" cy="856152"/>
          </a:xfrm>
          <a:prstGeom prst="rect">
            <a:avLst/>
          </a:prstGeom>
        </p:spPr>
        <p:txBody>
          <a:bodyPr lIns="45719" tIns="45719" rIns="45719" bIns="45719" anchor="t">
            <a:noAutofit/>
          </a:bodyPr>
          <a:lstStyle>
            <a:lvl1pPr marL="0" indent="0" algn="ctr">
              <a:spcBef>
                <a:spcPts val="0"/>
              </a:spcBef>
              <a:buSzTx/>
              <a:buNone/>
              <a:defRPr sz="4800" spc="-144"/>
            </a:lvl1pPr>
          </a:lstStyle>
          <a:p>
            <a:r>
              <a:t>44%</a:t>
            </a:r>
          </a:p>
        </p:txBody>
      </p:sp>
      <p:sp>
        <p:nvSpPr>
          <p:cNvPr id="3096" name="44%"/>
          <p:cNvSpPr txBox="1">
            <a:spLocks noGrp="1"/>
          </p:cNvSpPr>
          <p:nvPr>
            <p:ph type="body" sz="quarter" idx="18"/>
          </p:nvPr>
        </p:nvSpPr>
        <p:spPr>
          <a:xfrm>
            <a:off x="19747509" y="4499304"/>
            <a:ext cx="2295286" cy="856152"/>
          </a:xfrm>
          <a:prstGeom prst="rect">
            <a:avLst/>
          </a:prstGeom>
        </p:spPr>
        <p:txBody>
          <a:bodyPr lIns="45719" tIns="45719" rIns="45719" bIns="45719" anchor="t">
            <a:noAutofit/>
          </a:bodyPr>
          <a:lstStyle>
            <a:lvl1pPr marL="0" indent="0" algn="ctr">
              <a:spcBef>
                <a:spcPts val="0"/>
              </a:spcBef>
              <a:buSzTx/>
              <a:buNone/>
              <a:defRPr sz="4800" spc="-144"/>
            </a:lvl1pPr>
          </a:lstStyle>
          <a:p>
            <a:r>
              <a:t>44%</a:t>
            </a:r>
          </a:p>
        </p:txBody>
      </p:sp>
      <p:sp>
        <p:nvSpPr>
          <p:cNvPr id="3097" name="44%"/>
          <p:cNvSpPr txBox="1">
            <a:spLocks noGrp="1"/>
          </p:cNvSpPr>
          <p:nvPr>
            <p:ph type="body" sz="quarter" idx="19"/>
          </p:nvPr>
        </p:nvSpPr>
        <p:spPr>
          <a:xfrm>
            <a:off x="16466675" y="10298971"/>
            <a:ext cx="2295286" cy="856152"/>
          </a:xfrm>
          <a:prstGeom prst="rect">
            <a:avLst/>
          </a:prstGeom>
        </p:spPr>
        <p:txBody>
          <a:bodyPr lIns="45719" tIns="45719" rIns="45719" bIns="45719" anchor="t">
            <a:noAutofit/>
          </a:bodyPr>
          <a:lstStyle>
            <a:lvl1pPr marL="0" indent="0" algn="ctr">
              <a:spcBef>
                <a:spcPts val="0"/>
              </a:spcBef>
              <a:buSzTx/>
              <a:buNone/>
              <a:defRPr sz="4800" spc="-144"/>
            </a:lvl1pPr>
          </a:lstStyle>
          <a:p>
            <a:r>
              <a:t>44%</a:t>
            </a:r>
          </a:p>
        </p:txBody>
      </p:sp>
      <p:sp>
        <p:nvSpPr>
          <p:cNvPr id="3098" name="44%"/>
          <p:cNvSpPr txBox="1">
            <a:spLocks noGrp="1"/>
          </p:cNvSpPr>
          <p:nvPr>
            <p:ph type="body" sz="quarter" idx="20"/>
          </p:nvPr>
        </p:nvSpPr>
        <p:spPr>
          <a:xfrm>
            <a:off x="16466675" y="2585838"/>
            <a:ext cx="2295286" cy="856152"/>
          </a:xfrm>
          <a:prstGeom prst="rect">
            <a:avLst/>
          </a:prstGeom>
        </p:spPr>
        <p:txBody>
          <a:bodyPr lIns="45719" tIns="45719" rIns="45719" bIns="45719" anchor="t">
            <a:noAutofit/>
          </a:bodyPr>
          <a:lstStyle>
            <a:lvl1pPr marL="0" indent="0" algn="ctr">
              <a:spcBef>
                <a:spcPts val="0"/>
              </a:spcBef>
              <a:buSzTx/>
              <a:buNone/>
              <a:defRPr sz="4800" spc="-144"/>
            </a:lvl1pPr>
          </a:lstStyle>
          <a:p>
            <a:r>
              <a:t>44%</a:t>
            </a:r>
          </a:p>
        </p:txBody>
      </p:sp>
      <p:sp>
        <p:nvSpPr>
          <p:cNvPr id="3099" name="6"/>
          <p:cNvSpPr>
            <a:spLocks noGrp="1"/>
          </p:cNvSpPr>
          <p:nvPr>
            <p:ph type="body" sz="quarter" idx="21"/>
          </p:nvPr>
        </p:nvSpPr>
        <p:spPr>
          <a:xfrm>
            <a:off x="2186848" y="109829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6</a:t>
            </a:r>
          </a:p>
        </p:txBody>
      </p:sp>
      <p:sp>
        <p:nvSpPr>
          <p:cNvPr id="3100" name="Tequis magnam everunt rat et omnimo totatin."/>
          <p:cNvSpPr txBox="1">
            <a:spLocks noGrp="1"/>
          </p:cNvSpPr>
          <p:nvPr>
            <p:ph type="body" sz="quarter" idx="22"/>
          </p:nvPr>
        </p:nvSpPr>
        <p:spPr>
          <a:xfrm>
            <a:off x="3004805" y="110036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01" name="5"/>
          <p:cNvSpPr>
            <a:spLocks noGrp="1"/>
          </p:cNvSpPr>
          <p:nvPr>
            <p:ph type="body" sz="quarter" idx="23"/>
          </p:nvPr>
        </p:nvSpPr>
        <p:spPr>
          <a:xfrm>
            <a:off x="2186848" y="100685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5</a:t>
            </a:r>
          </a:p>
        </p:txBody>
      </p:sp>
      <p:sp>
        <p:nvSpPr>
          <p:cNvPr id="3102" name="Tequis magnam everunt rat et omnimo totatin."/>
          <p:cNvSpPr txBox="1">
            <a:spLocks noGrp="1"/>
          </p:cNvSpPr>
          <p:nvPr>
            <p:ph type="body" sz="quarter" idx="24"/>
          </p:nvPr>
        </p:nvSpPr>
        <p:spPr>
          <a:xfrm>
            <a:off x="3004805" y="100892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03" name="4"/>
          <p:cNvSpPr>
            <a:spLocks noGrp="1"/>
          </p:cNvSpPr>
          <p:nvPr>
            <p:ph type="body" sz="quarter" idx="25"/>
          </p:nvPr>
        </p:nvSpPr>
        <p:spPr>
          <a:xfrm>
            <a:off x="2186848" y="91541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4</a:t>
            </a:r>
          </a:p>
        </p:txBody>
      </p:sp>
      <p:sp>
        <p:nvSpPr>
          <p:cNvPr id="3104" name="Tequis magnam everunt rat et omnimo totatin."/>
          <p:cNvSpPr txBox="1">
            <a:spLocks noGrp="1"/>
          </p:cNvSpPr>
          <p:nvPr>
            <p:ph type="body" sz="quarter" idx="26"/>
          </p:nvPr>
        </p:nvSpPr>
        <p:spPr>
          <a:xfrm>
            <a:off x="3004805" y="91748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05" name="3"/>
          <p:cNvSpPr>
            <a:spLocks noGrp="1"/>
          </p:cNvSpPr>
          <p:nvPr>
            <p:ph type="body" sz="quarter" idx="27"/>
          </p:nvPr>
        </p:nvSpPr>
        <p:spPr>
          <a:xfrm>
            <a:off x="2186848" y="82397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3</a:t>
            </a:r>
          </a:p>
        </p:txBody>
      </p:sp>
      <p:sp>
        <p:nvSpPr>
          <p:cNvPr id="3106" name="Tequis magnam everunt rat et omnimo totatin."/>
          <p:cNvSpPr txBox="1">
            <a:spLocks noGrp="1"/>
          </p:cNvSpPr>
          <p:nvPr>
            <p:ph type="body" sz="quarter" idx="28"/>
          </p:nvPr>
        </p:nvSpPr>
        <p:spPr>
          <a:xfrm>
            <a:off x="3004805" y="82604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07" name="2"/>
          <p:cNvSpPr>
            <a:spLocks noGrp="1"/>
          </p:cNvSpPr>
          <p:nvPr>
            <p:ph type="body" sz="quarter" idx="29"/>
          </p:nvPr>
        </p:nvSpPr>
        <p:spPr>
          <a:xfrm>
            <a:off x="2186848" y="73253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2</a:t>
            </a:r>
          </a:p>
        </p:txBody>
      </p:sp>
      <p:sp>
        <p:nvSpPr>
          <p:cNvPr id="3108" name="Tequis magnam everunt rat et omnimo totatin."/>
          <p:cNvSpPr txBox="1">
            <a:spLocks noGrp="1"/>
          </p:cNvSpPr>
          <p:nvPr>
            <p:ph type="body" sz="quarter" idx="30"/>
          </p:nvPr>
        </p:nvSpPr>
        <p:spPr>
          <a:xfrm>
            <a:off x="3004805" y="73460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09" name="1"/>
          <p:cNvSpPr>
            <a:spLocks noGrp="1"/>
          </p:cNvSpPr>
          <p:nvPr>
            <p:ph type="body" sz="quarter" idx="31"/>
          </p:nvPr>
        </p:nvSpPr>
        <p:spPr>
          <a:xfrm>
            <a:off x="2186848" y="64109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1</a:t>
            </a:r>
          </a:p>
        </p:txBody>
      </p:sp>
      <p:sp>
        <p:nvSpPr>
          <p:cNvPr id="3110" name="Tequis magnam everunt rat et omnimo totatin."/>
          <p:cNvSpPr txBox="1">
            <a:spLocks noGrp="1"/>
          </p:cNvSpPr>
          <p:nvPr>
            <p:ph type="body" sz="quarter" idx="32"/>
          </p:nvPr>
        </p:nvSpPr>
        <p:spPr>
          <a:xfrm>
            <a:off x="3004805" y="64316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11" name="Subline here"/>
          <p:cNvSpPr txBox="1">
            <a:spLocks noGrp="1"/>
          </p:cNvSpPr>
          <p:nvPr>
            <p:ph type="body" sz="quarter" idx="33"/>
          </p:nvPr>
        </p:nvSpPr>
        <p:spPr>
          <a:xfrm>
            <a:off x="2187904" y="4423088"/>
            <a:ext cx="5489574" cy="1476203"/>
          </a:xfrm>
          <a:prstGeom prst="rect">
            <a:avLst/>
          </a:prstGeom>
        </p:spPr>
        <p:txBody>
          <a:bodyPr lIns="45719" tIns="45719" rIns="45719" bIns="45719" anchor="t">
            <a:noAutofit/>
          </a:bodyPr>
          <a:lstStyle>
            <a:lvl1pPr marL="0" indent="0">
              <a:spcBef>
                <a:spcPts val="0"/>
              </a:spcBef>
              <a:buSzTx/>
              <a:buNone/>
              <a:defRPr sz="4800" spc="-144"/>
            </a:lvl1pPr>
          </a:lstStyle>
          <a:p>
            <a:r>
              <a:t>Subline here  </a:t>
            </a:r>
          </a:p>
        </p:txBody>
      </p:sp>
      <p:sp>
        <p:nvSpPr>
          <p:cNvPr id="3112" name="2018"/>
          <p:cNvSpPr txBox="1">
            <a:spLocks noGrp="1"/>
          </p:cNvSpPr>
          <p:nvPr>
            <p:ph type="body" sz="quarter" idx="34"/>
          </p:nvPr>
        </p:nvSpPr>
        <p:spPr>
          <a:xfrm>
            <a:off x="16018067" y="6158556"/>
            <a:ext cx="3103272" cy="1476203"/>
          </a:xfrm>
          <a:prstGeom prst="rect">
            <a:avLst/>
          </a:prstGeom>
        </p:spPr>
        <p:txBody>
          <a:bodyPr lIns="45719" tIns="45719" rIns="45719" bIns="45719" anchor="t">
            <a:noAutofit/>
          </a:bodyPr>
          <a:lstStyle>
            <a:lvl1pPr marL="0" indent="0" algn="ctr">
              <a:lnSpc>
                <a:spcPct val="80000"/>
              </a:lnSpc>
              <a:spcBef>
                <a:spcPts val="0"/>
              </a:spcBef>
              <a:buSzTx/>
              <a:buNone/>
              <a:defRPr sz="8500" spc="-255"/>
            </a:lvl1pPr>
          </a:lstStyle>
          <a:p>
            <a:r>
              <a:t>2018</a:t>
            </a:r>
          </a:p>
        </p:txBody>
      </p:sp>
      <p:sp>
        <p:nvSpPr>
          <p:cNvPr id="311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114"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Info c">
    <p:spTree>
      <p:nvGrpSpPr>
        <p:cNvPr id="1" name=""/>
        <p:cNvGrpSpPr/>
        <p:nvPr/>
      </p:nvGrpSpPr>
      <p:grpSpPr>
        <a:xfrm>
          <a:off x="0" y="0"/>
          <a:ext cx="0" cy="0"/>
          <a:chOff x="0" y="0"/>
          <a:chExt cx="0" cy="0"/>
        </a:xfrm>
      </p:grpSpPr>
      <p:sp>
        <p:nvSpPr>
          <p:cNvPr id="312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12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123"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124" name="Awesome infographics…"/>
          <p:cNvSpPr txBox="1">
            <a:spLocks noGrp="1"/>
          </p:cNvSpPr>
          <p:nvPr>
            <p:ph type="body" sz="quarter" idx="14"/>
          </p:nvPr>
        </p:nvSpPr>
        <p:spPr>
          <a:xfrm>
            <a:off x="2180334" y="4875317"/>
            <a:ext cx="9209551" cy="4011981"/>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Awesome infographics </a:t>
            </a:r>
          </a:p>
          <a:p>
            <a:pPr marL="0" indent="0">
              <a:lnSpc>
                <a:spcPct val="120000"/>
              </a:lnSpc>
              <a:spcBef>
                <a:spcPts val="0"/>
              </a:spcBef>
              <a:buSzTx/>
              <a:buNone/>
              <a:defRPr sz="3000" spc="-90">
                <a:latin typeface="Poppins Regular"/>
                <a:ea typeface="Poppins Regular"/>
                <a:cs typeface="Poppins Regular"/>
                <a:sym typeface="Poppins Regular"/>
              </a:defRPr>
            </a:pPr>
            <a:r>
              <a:t>with structure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 Tequis magnam everunt re volupti ntiusament at et omnimo totatin.</a:t>
            </a:r>
          </a:p>
        </p:txBody>
      </p:sp>
      <p:sp>
        <p:nvSpPr>
          <p:cNvPr id="3125" name="6"/>
          <p:cNvSpPr>
            <a:spLocks noGrp="1"/>
          </p:cNvSpPr>
          <p:nvPr>
            <p:ph type="body" sz="quarter" idx="15"/>
          </p:nvPr>
        </p:nvSpPr>
        <p:spPr>
          <a:xfrm>
            <a:off x="7360348" y="109829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6</a:t>
            </a:r>
          </a:p>
        </p:txBody>
      </p:sp>
      <p:sp>
        <p:nvSpPr>
          <p:cNvPr id="3126" name="Tequis magnam everunt rat et omnimo totatin."/>
          <p:cNvSpPr txBox="1">
            <a:spLocks noGrp="1"/>
          </p:cNvSpPr>
          <p:nvPr>
            <p:ph type="body" sz="quarter" idx="16"/>
          </p:nvPr>
        </p:nvSpPr>
        <p:spPr>
          <a:xfrm>
            <a:off x="8178305" y="110036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27" name="5"/>
          <p:cNvSpPr>
            <a:spLocks noGrp="1"/>
          </p:cNvSpPr>
          <p:nvPr>
            <p:ph type="body" sz="quarter" idx="17"/>
          </p:nvPr>
        </p:nvSpPr>
        <p:spPr>
          <a:xfrm>
            <a:off x="7360348" y="100685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5</a:t>
            </a:r>
          </a:p>
        </p:txBody>
      </p:sp>
      <p:sp>
        <p:nvSpPr>
          <p:cNvPr id="3128" name="Tequis magnam everunt rat et omnimo totatin."/>
          <p:cNvSpPr txBox="1">
            <a:spLocks noGrp="1"/>
          </p:cNvSpPr>
          <p:nvPr>
            <p:ph type="body" sz="quarter" idx="18"/>
          </p:nvPr>
        </p:nvSpPr>
        <p:spPr>
          <a:xfrm>
            <a:off x="8178305" y="100892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29" name="4"/>
          <p:cNvSpPr>
            <a:spLocks noGrp="1"/>
          </p:cNvSpPr>
          <p:nvPr>
            <p:ph type="body" sz="quarter" idx="19"/>
          </p:nvPr>
        </p:nvSpPr>
        <p:spPr>
          <a:xfrm>
            <a:off x="7360348" y="91541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4</a:t>
            </a:r>
          </a:p>
        </p:txBody>
      </p:sp>
      <p:sp>
        <p:nvSpPr>
          <p:cNvPr id="3130" name="Tequis magnam everunt rat et omnimo totatin."/>
          <p:cNvSpPr txBox="1">
            <a:spLocks noGrp="1"/>
          </p:cNvSpPr>
          <p:nvPr>
            <p:ph type="body" sz="quarter" idx="20"/>
          </p:nvPr>
        </p:nvSpPr>
        <p:spPr>
          <a:xfrm>
            <a:off x="8178305" y="91748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31" name="4"/>
          <p:cNvSpPr>
            <a:spLocks noGrp="1"/>
          </p:cNvSpPr>
          <p:nvPr>
            <p:ph type="body" sz="quarter" idx="21"/>
          </p:nvPr>
        </p:nvSpPr>
        <p:spPr>
          <a:xfrm>
            <a:off x="18860062" y="8969892"/>
            <a:ext cx="1239846" cy="993674"/>
          </a:xfrm>
          <a:custGeom>
            <a:avLst/>
            <a:gdLst/>
            <a:ahLst/>
            <a:cxnLst>
              <a:cxn ang="0">
                <a:pos x="wd2" y="hd2"/>
              </a:cxn>
              <a:cxn ang="5400000">
                <a:pos x="wd2" y="hd2"/>
              </a:cxn>
              <a:cxn ang="10800000">
                <a:pos x="wd2" y="hd2"/>
              </a:cxn>
              <a:cxn ang="16200000">
                <a:pos x="wd2" y="hd2"/>
              </a:cxn>
            </a:cxnLst>
            <a:rect l="0" t="0" r="r" b="b"/>
            <a:pathLst>
              <a:path w="21600" h="21600" extrusionOk="0">
                <a:moveTo>
                  <a:pt x="21600" y="6866"/>
                </a:moveTo>
                <a:cubicBezTo>
                  <a:pt x="16619" y="6186"/>
                  <a:pt x="12063" y="3722"/>
                  <a:pt x="8348" y="0"/>
                </a:cubicBezTo>
                <a:lnTo>
                  <a:pt x="0" y="10415"/>
                </a:lnTo>
                <a:cubicBezTo>
                  <a:pt x="5897" y="16750"/>
                  <a:pt x="13382" y="20834"/>
                  <a:pt x="21600" y="21600"/>
                </a:cubicBezTo>
                <a:cubicBezTo>
                  <a:pt x="21600" y="21600"/>
                  <a:pt x="21600" y="6866"/>
                  <a:pt x="21600" y="6866"/>
                </a:cubicBezTo>
                <a:close/>
              </a:path>
            </a:pathLst>
          </a:custGeom>
          <a:solidFill>
            <a:srgbClr val="C4C6C1"/>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4</a:t>
            </a:r>
          </a:p>
        </p:txBody>
      </p:sp>
      <p:sp>
        <p:nvSpPr>
          <p:cNvPr id="3132" name="6"/>
          <p:cNvSpPr>
            <a:spLocks noGrp="1"/>
          </p:cNvSpPr>
          <p:nvPr>
            <p:ph type="body" sz="quarter" idx="22"/>
          </p:nvPr>
        </p:nvSpPr>
        <p:spPr>
          <a:xfrm>
            <a:off x="21413345" y="7978325"/>
            <a:ext cx="993672" cy="1239823"/>
          </a:xfrm>
          <a:custGeom>
            <a:avLst/>
            <a:gdLst/>
            <a:ahLst/>
            <a:cxnLst>
              <a:cxn ang="0">
                <a:pos x="wd2" y="hd2"/>
              </a:cxn>
              <a:cxn ang="5400000">
                <a:pos x="wd2" y="hd2"/>
              </a:cxn>
              <a:cxn ang="10800000">
                <a:pos x="wd2" y="hd2"/>
              </a:cxn>
              <a:cxn ang="16200000">
                <a:pos x="wd2" y="hd2"/>
              </a:cxn>
            </a:cxnLst>
            <a:rect l="0" t="0" r="r" b="b"/>
            <a:pathLst>
              <a:path w="21600" h="21600" extrusionOk="0">
                <a:moveTo>
                  <a:pt x="6867" y="0"/>
                </a:moveTo>
                <a:cubicBezTo>
                  <a:pt x="6187" y="4981"/>
                  <a:pt x="3722" y="9537"/>
                  <a:pt x="0" y="13253"/>
                </a:cubicBezTo>
                <a:lnTo>
                  <a:pt x="10416" y="21600"/>
                </a:lnTo>
                <a:cubicBezTo>
                  <a:pt x="16750" y="15704"/>
                  <a:pt x="20834" y="8219"/>
                  <a:pt x="21600" y="0"/>
                </a:cubicBezTo>
                <a:cubicBezTo>
                  <a:pt x="21600" y="0"/>
                  <a:pt x="6867" y="0"/>
                  <a:pt x="6867" y="0"/>
                </a:cubicBezTo>
                <a:close/>
              </a:path>
            </a:pathLst>
          </a:custGeom>
          <a:solidFill>
            <a:srgbClr val="C4C6C1"/>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6</a:t>
            </a:r>
          </a:p>
        </p:txBody>
      </p:sp>
      <p:sp>
        <p:nvSpPr>
          <p:cNvPr id="3133" name="5"/>
          <p:cNvSpPr>
            <a:spLocks noGrp="1"/>
          </p:cNvSpPr>
          <p:nvPr>
            <p:ph type="body" sz="quarter" idx="23"/>
          </p:nvPr>
        </p:nvSpPr>
        <p:spPr>
          <a:xfrm>
            <a:off x="20421779" y="8969892"/>
            <a:ext cx="1239834" cy="993671"/>
          </a:xfrm>
          <a:custGeom>
            <a:avLst/>
            <a:gdLst/>
            <a:ahLst/>
            <a:cxnLst>
              <a:cxn ang="0">
                <a:pos x="wd2" y="hd2"/>
              </a:cxn>
              <a:cxn ang="5400000">
                <a:pos x="wd2" y="hd2"/>
              </a:cxn>
              <a:cxn ang="10800000">
                <a:pos x="wd2" y="hd2"/>
              </a:cxn>
              <a:cxn ang="16200000">
                <a:pos x="wd2" y="hd2"/>
              </a:cxn>
            </a:cxnLst>
            <a:rect l="0" t="0" r="r" b="b"/>
            <a:pathLst>
              <a:path w="21600" h="21600" extrusionOk="0">
                <a:moveTo>
                  <a:pt x="0" y="6867"/>
                </a:moveTo>
                <a:lnTo>
                  <a:pt x="0" y="21600"/>
                </a:lnTo>
                <a:cubicBezTo>
                  <a:pt x="8219" y="20834"/>
                  <a:pt x="15704" y="16751"/>
                  <a:pt x="21600" y="10416"/>
                </a:cubicBezTo>
                <a:lnTo>
                  <a:pt x="13252" y="0"/>
                </a:lnTo>
                <a:cubicBezTo>
                  <a:pt x="9537" y="3722"/>
                  <a:pt x="4981" y="6187"/>
                  <a:pt x="0" y="6867"/>
                </a:cubicBezTo>
                <a:close/>
              </a:path>
            </a:pathLst>
          </a:custGeom>
          <a:solidFill>
            <a:srgbClr val="C4C6C1"/>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5</a:t>
            </a:r>
          </a:p>
        </p:txBody>
      </p:sp>
      <p:sp>
        <p:nvSpPr>
          <p:cNvPr id="3134" name="2"/>
          <p:cNvSpPr>
            <a:spLocks noGrp="1"/>
          </p:cNvSpPr>
          <p:nvPr>
            <p:ph type="body" sz="quarter" idx="24"/>
          </p:nvPr>
        </p:nvSpPr>
        <p:spPr>
          <a:xfrm>
            <a:off x="18116388" y="6416608"/>
            <a:ext cx="993672" cy="12398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733" y="21600"/>
                </a:lnTo>
                <a:cubicBezTo>
                  <a:pt x="15413" y="16618"/>
                  <a:pt x="17877" y="12062"/>
                  <a:pt x="21600" y="8348"/>
                </a:cubicBezTo>
                <a:lnTo>
                  <a:pt x="11184" y="0"/>
                </a:lnTo>
                <a:cubicBezTo>
                  <a:pt x="4849" y="5896"/>
                  <a:pt x="766" y="13381"/>
                  <a:pt x="0" y="21600"/>
                </a:cubicBezTo>
                <a:close/>
              </a:path>
            </a:pathLst>
          </a:custGeom>
          <a:solidFill>
            <a:srgbClr val="3D403E"/>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2</a:t>
            </a:r>
          </a:p>
        </p:txBody>
      </p:sp>
      <p:sp>
        <p:nvSpPr>
          <p:cNvPr id="3135" name="1"/>
          <p:cNvSpPr>
            <a:spLocks noGrp="1"/>
          </p:cNvSpPr>
          <p:nvPr>
            <p:ph type="body" sz="quarter" idx="25"/>
          </p:nvPr>
        </p:nvSpPr>
        <p:spPr>
          <a:xfrm>
            <a:off x="18860062" y="5672933"/>
            <a:ext cx="1239846" cy="993672"/>
          </a:xfrm>
          <a:custGeom>
            <a:avLst/>
            <a:gdLst/>
            <a:ahLst/>
            <a:cxnLst>
              <a:cxn ang="0">
                <a:pos x="wd2" y="hd2"/>
              </a:cxn>
              <a:cxn ang="5400000">
                <a:pos x="wd2" y="hd2"/>
              </a:cxn>
              <a:cxn ang="10800000">
                <a:pos x="wd2" y="hd2"/>
              </a:cxn>
              <a:cxn ang="16200000">
                <a:pos x="wd2" y="hd2"/>
              </a:cxn>
            </a:cxnLst>
            <a:rect l="0" t="0" r="r" b="b"/>
            <a:pathLst>
              <a:path w="21600" h="21600" extrusionOk="0">
                <a:moveTo>
                  <a:pt x="8348" y="21600"/>
                </a:moveTo>
                <a:cubicBezTo>
                  <a:pt x="12063" y="17878"/>
                  <a:pt x="16619" y="15413"/>
                  <a:pt x="21600" y="14734"/>
                </a:cubicBezTo>
                <a:lnTo>
                  <a:pt x="21600" y="0"/>
                </a:lnTo>
                <a:cubicBezTo>
                  <a:pt x="13382" y="766"/>
                  <a:pt x="5897" y="4849"/>
                  <a:pt x="0" y="11184"/>
                </a:cubicBezTo>
                <a:cubicBezTo>
                  <a:pt x="0" y="11184"/>
                  <a:pt x="8348" y="21600"/>
                  <a:pt x="8348" y="21600"/>
                </a:cubicBezTo>
                <a:close/>
              </a:path>
            </a:pathLst>
          </a:custGeom>
          <a:solidFill>
            <a:srgbClr val="3D403E"/>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1</a:t>
            </a:r>
          </a:p>
        </p:txBody>
      </p:sp>
      <p:sp>
        <p:nvSpPr>
          <p:cNvPr id="3136" name="3"/>
          <p:cNvSpPr>
            <a:spLocks noGrp="1"/>
          </p:cNvSpPr>
          <p:nvPr>
            <p:ph type="body" sz="quarter" idx="26"/>
          </p:nvPr>
        </p:nvSpPr>
        <p:spPr>
          <a:xfrm>
            <a:off x="18116388" y="7978325"/>
            <a:ext cx="993672" cy="12398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 y="8219"/>
                  <a:pt x="4849" y="15704"/>
                  <a:pt x="11184" y="21600"/>
                </a:cubicBezTo>
                <a:lnTo>
                  <a:pt x="21600" y="13252"/>
                </a:lnTo>
                <a:cubicBezTo>
                  <a:pt x="17877" y="9537"/>
                  <a:pt x="15413" y="4982"/>
                  <a:pt x="14733" y="0"/>
                </a:cubicBezTo>
                <a:cubicBezTo>
                  <a:pt x="14733" y="0"/>
                  <a:pt x="0" y="0"/>
                  <a:pt x="0" y="0"/>
                </a:cubicBezTo>
                <a:close/>
              </a:path>
            </a:pathLst>
          </a:custGeom>
          <a:solidFill>
            <a:srgbClr val="3D403E"/>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3</a:t>
            </a:r>
          </a:p>
        </p:txBody>
      </p:sp>
      <p:sp>
        <p:nvSpPr>
          <p:cNvPr id="3137" name="Figure"/>
          <p:cNvSpPr/>
          <p:nvPr/>
        </p:nvSpPr>
        <p:spPr>
          <a:xfrm>
            <a:off x="17794129" y="5350675"/>
            <a:ext cx="2474668" cy="4224494"/>
          </a:xfrm>
          <a:custGeom>
            <a:avLst/>
            <a:gdLst/>
            <a:ahLst/>
            <a:cxnLst>
              <a:cxn ang="0">
                <a:pos x="wd2" y="hd2"/>
              </a:cxn>
              <a:cxn ang="5400000">
                <a:pos x="wd2" y="hd2"/>
              </a:cxn>
              <a:cxn ang="10800000">
                <a:pos x="wd2" y="hd2"/>
              </a:cxn>
              <a:cxn ang="16200000">
                <a:pos x="wd2" y="hd2"/>
              </a:cxn>
            </a:cxnLst>
            <a:rect l="0" t="0" r="r" b="b"/>
            <a:pathLst>
              <a:path w="21600" h="21600" extrusionOk="0">
                <a:moveTo>
                  <a:pt x="6326" y="3706"/>
                </a:moveTo>
                <a:cubicBezTo>
                  <a:pt x="2247" y="6096"/>
                  <a:pt x="0" y="9273"/>
                  <a:pt x="0" y="12653"/>
                </a:cubicBezTo>
                <a:cubicBezTo>
                  <a:pt x="0" y="16033"/>
                  <a:pt x="2247" y="19210"/>
                  <a:pt x="6326" y="21600"/>
                </a:cubicBezTo>
                <a:lnTo>
                  <a:pt x="7231" y="21070"/>
                </a:lnTo>
                <a:cubicBezTo>
                  <a:pt x="3393" y="18822"/>
                  <a:pt x="1280" y="15833"/>
                  <a:pt x="1280" y="12653"/>
                </a:cubicBezTo>
                <a:cubicBezTo>
                  <a:pt x="1280" y="9473"/>
                  <a:pt x="3393" y="6484"/>
                  <a:pt x="7231" y="4236"/>
                </a:cubicBezTo>
                <a:cubicBezTo>
                  <a:pt x="11069" y="1988"/>
                  <a:pt x="16172" y="750"/>
                  <a:pt x="21600" y="750"/>
                </a:cubicBezTo>
                <a:lnTo>
                  <a:pt x="21600" y="0"/>
                </a:lnTo>
                <a:cubicBezTo>
                  <a:pt x="15830" y="0"/>
                  <a:pt x="10406" y="1316"/>
                  <a:pt x="6326" y="3706"/>
                </a:cubicBezTo>
                <a:close/>
              </a:path>
            </a:pathLst>
          </a:custGeom>
          <a:solidFill>
            <a:srgbClr val="ECEEF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3138" name="8"/>
          <p:cNvSpPr>
            <a:spLocks noGrp="1"/>
          </p:cNvSpPr>
          <p:nvPr>
            <p:ph type="body" sz="quarter" idx="27"/>
          </p:nvPr>
        </p:nvSpPr>
        <p:spPr>
          <a:xfrm>
            <a:off x="20421779" y="5672933"/>
            <a:ext cx="1239834" cy="993675"/>
          </a:xfrm>
          <a:custGeom>
            <a:avLst/>
            <a:gdLst/>
            <a:ahLst/>
            <a:cxnLst>
              <a:cxn ang="0">
                <a:pos x="wd2" y="hd2"/>
              </a:cxn>
              <a:cxn ang="5400000">
                <a:pos x="wd2" y="hd2"/>
              </a:cxn>
              <a:cxn ang="10800000">
                <a:pos x="wd2" y="hd2"/>
              </a:cxn>
              <a:cxn ang="16200000">
                <a:pos x="wd2" y="hd2"/>
              </a:cxn>
            </a:cxnLst>
            <a:rect l="0" t="0" r="r" b="b"/>
            <a:pathLst>
              <a:path w="21600" h="21600" extrusionOk="0">
                <a:moveTo>
                  <a:pt x="21600" y="11183"/>
                </a:moveTo>
                <a:cubicBezTo>
                  <a:pt x="15704" y="4848"/>
                  <a:pt x="8219" y="766"/>
                  <a:pt x="0" y="0"/>
                </a:cubicBezTo>
                <a:lnTo>
                  <a:pt x="0" y="14733"/>
                </a:lnTo>
                <a:cubicBezTo>
                  <a:pt x="4981" y="15413"/>
                  <a:pt x="9537" y="17877"/>
                  <a:pt x="13252" y="21600"/>
                </a:cubicBezTo>
                <a:cubicBezTo>
                  <a:pt x="13252" y="21600"/>
                  <a:pt x="21600" y="11183"/>
                  <a:pt x="21600" y="11183"/>
                </a:cubicBezTo>
                <a:close/>
              </a:path>
            </a:pathLst>
          </a:custGeom>
          <a:solidFill>
            <a:srgbClr val="ECEEF0"/>
          </a:solidFill>
        </p:spPr>
        <p:txBody>
          <a:bodyPr lIns="38100" tIns="38100" rIns="38100" bIns="38100">
            <a:noAutofit/>
          </a:bodyPr>
          <a:lstStyle>
            <a:lvl1pPr marL="0" indent="0" algn="ctr">
              <a:lnSpc>
                <a:spcPct val="110000"/>
              </a:lnSpc>
              <a:spcBef>
                <a:spcPts val="0"/>
              </a:spcBef>
              <a:buSzTx/>
              <a:buNone/>
              <a:defRPr sz="2000" cap="none" spc="0">
                <a:solidFill>
                  <a:srgbClr val="3D403E"/>
                </a:solidFill>
                <a:latin typeface="Poppins Regular"/>
                <a:ea typeface="Poppins Regular"/>
                <a:cs typeface="Poppins Regular"/>
                <a:sym typeface="Poppins Regular"/>
              </a:defRPr>
            </a:lvl1pPr>
          </a:lstStyle>
          <a:p>
            <a:r>
              <a:t>8</a:t>
            </a:r>
          </a:p>
        </p:txBody>
      </p:sp>
      <p:sp>
        <p:nvSpPr>
          <p:cNvPr id="3139" name="7"/>
          <p:cNvSpPr>
            <a:spLocks noGrp="1"/>
          </p:cNvSpPr>
          <p:nvPr>
            <p:ph type="body" sz="quarter" idx="28"/>
          </p:nvPr>
        </p:nvSpPr>
        <p:spPr>
          <a:xfrm>
            <a:off x="21413345" y="6416608"/>
            <a:ext cx="993672" cy="1239858"/>
          </a:xfrm>
          <a:custGeom>
            <a:avLst/>
            <a:gdLst/>
            <a:ahLst/>
            <a:cxnLst>
              <a:cxn ang="0">
                <a:pos x="wd2" y="hd2"/>
              </a:cxn>
              <a:cxn ang="5400000">
                <a:pos x="wd2" y="hd2"/>
              </a:cxn>
              <a:cxn ang="10800000">
                <a:pos x="wd2" y="hd2"/>
              </a:cxn>
              <a:cxn ang="16200000">
                <a:pos x="wd2" y="hd2"/>
              </a:cxn>
            </a:cxnLst>
            <a:rect l="0" t="0" r="r" b="b"/>
            <a:pathLst>
              <a:path w="21600" h="21600" extrusionOk="0">
                <a:moveTo>
                  <a:pt x="10415" y="0"/>
                </a:moveTo>
                <a:lnTo>
                  <a:pt x="0" y="8348"/>
                </a:lnTo>
                <a:cubicBezTo>
                  <a:pt x="3722" y="12062"/>
                  <a:pt x="6187" y="16618"/>
                  <a:pt x="6867" y="21600"/>
                </a:cubicBezTo>
                <a:lnTo>
                  <a:pt x="21600" y="21600"/>
                </a:lnTo>
                <a:cubicBezTo>
                  <a:pt x="20834" y="13381"/>
                  <a:pt x="16750" y="5896"/>
                  <a:pt x="10415" y="0"/>
                </a:cubicBezTo>
                <a:close/>
              </a:path>
            </a:pathLst>
          </a:custGeom>
          <a:solidFill>
            <a:srgbClr val="ECEEF0"/>
          </a:solidFill>
        </p:spPr>
        <p:txBody>
          <a:bodyPr lIns="38100" tIns="38100" rIns="38100" bIns="38100">
            <a:noAutofit/>
          </a:bodyPr>
          <a:lstStyle>
            <a:lvl1pPr marL="0" indent="0" algn="ctr">
              <a:lnSpc>
                <a:spcPct val="110000"/>
              </a:lnSpc>
              <a:spcBef>
                <a:spcPts val="0"/>
              </a:spcBef>
              <a:buSzTx/>
              <a:buNone/>
              <a:defRPr sz="2000" cap="none" spc="0">
                <a:solidFill>
                  <a:srgbClr val="3D403E"/>
                </a:solidFill>
                <a:latin typeface="Poppins Regular"/>
                <a:ea typeface="Poppins Regular"/>
                <a:cs typeface="Poppins Regular"/>
                <a:sym typeface="Poppins Regular"/>
              </a:defRPr>
            </a:lvl1pPr>
          </a:lstStyle>
          <a:p>
            <a:r>
              <a:t>7</a:t>
            </a:r>
          </a:p>
        </p:txBody>
      </p:sp>
      <p:sp>
        <p:nvSpPr>
          <p:cNvPr id="3140" name="Figure"/>
          <p:cNvSpPr/>
          <p:nvPr/>
        </p:nvSpPr>
        <p:spPr>
          <a:xfrm>
            <a:off x="19355846" y="6540554"/>
            <a:ext cx="2199699" cy="2577154"/>
          </a:xfrm>
          <a:custGeom>
            <a:avLst/>
            <a:gdLst/>
            <a:ahLst/>
            <a:cxnLst>
              <a:cxn ang="0">
                <a:pos x="wd2" y="hd2"/>
              </a:cxn>
              <a:cxn ang="5400000">
                <a:pos x="wd2" y="hd2"/>
              </a:cxn>
              <a:cxn ang="10800000">
                <a:pos x="wd2" y="hd2"/>
              </a:cxn>
              <a:cxn ang="16200000">
                <a:pos x="wd2" y="hd2"/>
              </a:cxn>
            </a:cxnLst>
            <a:rect l="0" t="0" r="r" b="b"/>
            <a:pathLst>
              <a:path w="21600" h="21600" extrusionOk="0">
                <a:moveTo>
                  <a:pt x="8947" y="0"/>
                </a:moveTo>
                <a:lnTo>
                  <a:pt x="8947" y="1229"/>
                </a:lnTo>
                <a:cubicBezTo>
                  <a:pt x="11942" y="1229"/>
                  <a:pt x="14758" y="2225"/>
                  <a:pt x="16876" y="4032"/>
                </a:cubicBezTo>
                <a:cubicBezTo>
                  <a:pt x="18994" y="5840"/>
                  <a:pt x="20160" y="8244"/>
                  <a:pt x="20160" y="10800"/>
                </a:cubicBezTo>
                <a:cubicBezTo>
                  <a:pt x="20160" y="13357"/>
                  <a:pt x="18994" y="15760"/>
                  <a:pt x="16876" y="17568"/>
                </a:cubicBezTo>
                <a:cubicBezTo>
                  <a:pt x="14758" y="19375"/>
                  <a:pt x="11942" y="20371"/>
                  <a:pt x="8947" y="20371"/>
                </a:cubicBezTo>
                <a:cubicBezTo>
                  <a:pt x="5952" y="20371"/>
                  <a:pt x="3136" y="19375"/>
                  <a:pt x="1018" y="17568"/>
                </a:cubicBezTo>
                <a:lnTo>
                  <a:pt x="0" y="18437"/>
                </a:lnTo>
                <a:cubicBezTo>
                  <a:pt x="2390" y="20477"/>
                  <a:pt x="5567" y="21600"/>
                  <a:pt x="8947" y="21600"/>
                </a:cubicBezTo>
                <a:cubicBezTo>
                  <a:pt x="12327" y="21600"/>
                  <a:pt x="15505" y="20477"/>
                  <a:pt x="17894" y="18437"/>
                </a:cubicBezTo>
                <a:cubicBezTo>
                  <a:pt x="20284" y="16397"/>
                  <a:pt x="21600" y="13685"/>
                  <a:pt x="21600" y="10800"/>
                </a:cubicBezTo>
                <a:cubicBezTo>
                  <a:pt x="21600" y="7915"/>
                  <a:pt x="20284" y="5203"/>
                  <a:pt x="17894" y="3163"/>
                </a:cubicBezTo>
                <a:cubicBezTo>
                  <a:pt x="15504" y="1123"/>
                  <a:pt x="12327" y="0"/>
                  <a:pt x="8947" y="0"/>
                </a:cubicBezTo>
                <a:close/>
              </a:path>
            </a:pathLst>
          </a:custGeom>
          <a:solidFill>
            <a:srgbClr val="ECEEF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grpSp>
        <p:nvGrpSpPr>
          <p:cNvPr id="3151" name="Groupe"/>
          <p:cNvGrpSpPr/>
          <p:nvPr/>
        </p:nvGrpSpPr>
        <p:grpSpPr>
          <a:xfrm>
            <a:off x="12533848" y="5350674"/>
            <a:ext cx="4612889" cy="4612892"/>
            <a:chOff x="0" y="0"/>
            <a:chExt cx="4612888" cy="4612890"/>
          </a:xfrm>
        </p:grpSpPr>
        <p:sp>
          <p:nvSpPr>
            <p:cNvPr id="3141" name="Figure"/>
            <p:cNvSpPr/>
            <p:nvPr/>
          </p:nvSpPr>
          <p:spPr>
            <a:xfrm>
              <a:off x="1065933" y="3619217"/>
              <a:ext cx="1239846" cy="993674"/>
            </a:xfrm>
            <a:custGeom>
              <a:avLst/>
              <a:gdLst/>
              <a:ahLst/>
              <a:cxnLst>
                <a:cxn ang="0">
                  <a:pos x="wd2" y="hd2"/>
                </a:cxn>
                <a:cxn ang="5400000">
                  <a:pos x="wd2" y="hd2"/>
                </a:cxn>
                <a:cxn ang="10800000">
                  <a:pos x="wd2" y="hd2"/>
                </a:cxn>
                <a:cxn ang="16200000">
                  <a:pos x="wd2" y="hd2"/>
                </a:cxn>
              </a:cxnLst>
              <a:rect l="0" t="0" r="r" b="b"/>
              <a:pathLst>
                <a:path w="21600" h="21600" extrusionOk="0">
                  <a:moveTo>
                    <a:pt x="21600" y="6866"/>
                  </a:moveTo>
                  <a:cubicBezTo>
                    <a:pt x="16619" y="6186"/>
                    <a:pt x="12063" y="3722"/>
                    <a:pt x="8348" y="0"/>
                  </a:cubicBezTo>
                  <a:lnTo>
                    <a:pt x="0" y="10415"/>
                  </a:lnTo>
                  <a:cubicBezTo>
                    <a:pt x="5897" y="16750"/>
                    <a:pt x="13382" y="20834"/>
                    <a:pt x="21600" y="21600"/>
                  </a:cubicBezTo>
                  <a:cubicBezTo>
                    <a:pt x="21600" y="21600"/>
                    <a:pt x="21600" y="6866"/>
                    <a:pt x="21600" y="6866"/>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42" name="Figure"/>
            <p:cNvSpPr/>
            <p:nvPr/>
          </p:nvSpPr>
          <p:spPr>
            <a:xfrm>
              <a:off x="3619217" y="2627650"/>
              <a:ext cx="993672" cy="1239823"/>
            </a:xfrm>
            <a:custGeom>
              <a:avLst/>
              <a:gdLst/>
              <a:ahLst/>
              <a:cxnLst>
                <a:cxn ang="0">
                  <a:pos x="wd2" y="hd2"/>
                </a:cxn>
                <a:cxn ang="5400000">
                  <a:pos x="wd2" y="hd2"/>
                </a:cxn>
                <a:cxn ang="10800000">
                  <a:pos x="wd2" y="hd2"/>
                </a:cxn>
                <a:cxn ang="16200000">
                  <a:pos x="wd2" y="hd2"/>
                </a:cxn>
              </a:cxnLst>
              <a:rect l="0" t="0" r="r" b="b"/>
              <a:pathLst>
                <a:path w="21600" h="21600" extrusionOk="0">
                  <a:moveTo>
                    <a:pt x="6867" y="0"/>
                  </a:moveTo>
                  <a:cubicBezTo>
                    <a:pt x="6187" y="4981"/>
                    <a:pt x="3722" y="9537"/>
                    <a:pt x="0" y="13253"/>
                  </a:cubicBezTo>
                  <a:lnTo>
                    <a:pt x="10416" y="21600"/>
                  </a:lnTo>
                  <a:cubicBezTo>
                    <a:pt x="16750" y="15704"/>
                    <a:pt x="20834" y="8219"/>
                    <a:pt x="21600" y="0"/>
                  </a:cubicBezTo>
                  <a:cubicBezTo>
                    <a:pt x="21600" y="0"/>
                    <a:pt x="6867" y="0"/>
                    <a:pt x="6867" y="0"/>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43" name="Figure"/>
            <p:cNvSpPr/>
            <p:nvPr/>
          </p:nvSpPr>
          <p:spPr>
            <a:xfrm>
              <a:off x="2627651" y="3619217"/>
              <a:ext cx="1239833" cy="993672"/>
            </a:xfrm>
            <a:custGeom>
              <a:avLst/>
              <a:gdLst/>
              <a:ahLst/>
              <a:cxnLst>
                <a:cxn ang="0">
                  <a:pos x="wd2" y="hd2"/>
                </a:cxn>
                <a:cxn ang="5400000">
                  <a:pos x="wd2" y="hd2"/>
                </a:cxn>
                <a:cxn ang="10800000">
                  <a:pos x="wd2" y="hd2"/>
                </a:cxn>
                <a:cxn ang="16200000">
                  <a:pos x="wd2" y="hd2"/>
                </a:cxn>
              </a:cxnLst>
              <a:rect l="0" t="0" r="r" b="b"/>
              <a:pathLst>
                <a:path w="21600" h="21600" extrusionOk="0">
                  <a:moveTo>
                    <a:pt x="0" y="6867"/>
                  </a:moveTo>
                  <a:lnTo>
                    <a:pt x="0" y="21600"/>
                  </a:lnTo>
                  <a:cubicBezTo>
                    <a:pt x="8219" y="20834"/>
                    <a:pt x="15704" y="16751"/>
                    <a:pt x="21600" y="10416"/>
                  </a:cubicBezTo>
                  <a:lnTo>
                    <a:pt x="13252" y="0"/>
                  </a:lnTo>
                  <a:cubicBezTo>
                    <a:pt x="9537" y="3722"/>
                    <a:pt x="4981" y="6187"/>
                    <a:pt x="0" y="6867"/>
                  </a:cubicBezTo>
                  <a:close/>
                </a:path>
              </a:pathLst>
            </a:custGeom>
            <a:solidFill>
              <a:srgbClr val="C4C6C1"/>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44" name="Figure"/>
            <p:cNvSpPr/>
            <p:nvPr/>
          </p:nvSpPr>
          <p:spPr>
            <a:xfrm>
              <a:off x="322259" y="1065933"/>
              <a:ext cx="993672" cy="12398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733" y="21600"/>
                  </a:lnTo>
                  <a:cubicBezTo>
                    <a:pt x="15413" y="16618"/>
                    <a:pt x="17877" y="12062"/>
                    <a:pt x="21600" y="8348"/>
                  </a:cubicBezTo>
                  <a:lnTo>
                    <a:pt x="11184" y="0"/>
                  </a:lnTo>
                  <a:cubicBezTo>
                    <a:pt x="4849" y="5896"/>
                    <a:pt x="766" y="13381"/>
                    <a:pt x="0" y="21600"/>
                  </a:cubicBezTo>
                  <a:close/>
                </a:path>
              </a:pathLst>
            </a:custGeom>
            <a:solidFill>
              <a:srgbClr val="3D403E"/>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45" name="Figure"/>
            <p:cNvSpPr/>
            <p:nvPr/>
          </p:nvSpPr>
          <p:spPr>
            <a:xfrm>
              <a:off x="1065933" y="322259"/>
              <a:ext cx="1239846" cy="993672"/>
            </a:xfrm>
            <a:custGeom>
              <a:avLst/>
              <a:gdLst/>
              <a:ahLst/>
              <a:cxnLst>
                <a:cxn ang="0">
                  <a:pos x="wd2" y="hd2"/>
                </a:cxn>
                <a:cxn ang="5400000">
                  <a:pos x="wd2" y="hd2"/>
                </a:cxn>
                <a:cxn ang="10800000">
                  <a:pos x="wd2" y="hd2"/>
                </a:cxn>
                <a:cxn ang="16200000">
                  <a:pos x="wd2" y="hd2"/>
                </a:cxn>
              </a:cxnLst>
              <a:rect l="0" t="0" r="r" b="b"/>
              <a:pathLst>
                <a:path w="21600" h="21600" extrusionOk="0">
                  <a:moveTo>
                    <a:pt x="8348" y="21600"/>
                  </a:moveTo>
                  <a:cubicBezTo>
                    <a:pt x="12063" y="17878"/>
                    <a:pt x="16619" y="15413"/>
                    <a:pt x="21600" y="14734"/>
                  </a:cubicBezTo>
                  <a:lnTo>
                    <a:pt x="21600" y="0"/>
                  </a:lnTo>
                  <a:cubicBezTo>
                    <a:pt x="13382" y="766"/>
                    <a:pt x="5897" y="4849"/>
                    <a:pt x="0" y="11184"/>
                  </a:cubicBezTo>
                  <a:cubicBezTo>
                    <a:pt x="0" y="11184"/>
                    <a:pt x="8348" y="21600"/>
                    <a:pt x="8348" y="21600"/>
                  </a:cubicBezTo>
                  <a:close/>
                </a:path>
              </a:pathLst>
            </a:custGeom>
            <a:solidFill>
              <a:srgbClr val="3D403E"/>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46" name="Figure"/>
            <p:cNvSpPr/>
            <p:nvPr/>
          </p:nvSpPr>
          <p:spPr>
            <a:xfrm>
              <a:off x="322259" y="2627650"/>
              <a:ext cx="993672" cy="12398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66" y="8219"/>
                    <a:pt x="4849" y="15704"/>
                    <a:pt x="11184" y="21600"/>
                  </a:cubicBezTo>
                  <a:lnTo>
                    <a:pt x="21600" y="13252"/>
                  </a:lnTo>
                  <a:cubicBezTo>
                    <a:pt x="17877" y="9537"/>
                    <a:pt x="15413" y="4982"/>
                    <a:pt x="14733" y="0"/>
                  </a:cubicBezTo>
                  <a:cubicBezTo>
                    <a:pt x="14733" y="0"/>
                    <a:pt x="0" y="0"/>
                    <a:pt x="0" y="0"/>
                  </a:cubicBezTo>
                  <a:close/>
                </a:path>
              </a:pathLst>
            </a:custGeom>
            <a:solidFill>
              <a:srgbClr val="3D403E"/>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47" name="Figure"/>
            <p:cNvSpPr/>
            <p:nvPr/>
          </p:nvSpPr>
          <p:spPr>
            <a:xfrm>
              <a:off x="-1" y="0"/>
              <a:ext cx="2474669" cy="4224494"/>
            </a:xfrm>
            <a:custGeom>
              <a:avLst/>
              <a:gdLst/>
              <a:ahLst/>
              <a:cxnLst>
                <a:cxn ang="0">
                  <a:pos x="wd2" y="hd2"/>
                </a:cxn>
                <a:cxn ang="5400000">
                  <a:pos x="wd2" y="hd2"/>
                </a:cxn>
                <a:cxn ang="10800000">
                  <a:pos x="wd2" y="hd2"/>
                </a:cxn>
                <a:cxn ang="16200000">
                  <a:pos x="wd2" y="hd2"/>
                </a:cxn>
              </a:cxnLst>
              <a:rect l="0" t="0" r="r" b="b"/>
              <a:pathLst>
                <a:path w="21600" h="21600" extrusionOk="0">
                  <a:moveTo>
                    <a:pt x="6326" y="3706"/>
                  </a:moveTo>
                  <a:cubicBezTo>
                    <a:pt x="2247" y="6096"/>
                    <a:pt x="0" y="9273"/>
                    <a:pt x="0" y="12653"/>
                  </a:cubicBezTo>
                  <a:cubicBezTo>
                    <a:pt x="0" y="16033"/>
                    <a:pt x="2247" y="19210"/>
                    <a:pt x="6326" y="21600"/>
                  </a:cubicBezTo>
                  <a:lnTo>
                    <a:pt x="7231" y="21070"/>
                  </a:lnTo>
                  <a:cubicBezTo>
                    <a:pt x="3393" y="18822"/>
                    <a:pt x="1280" y="15833"/>
                    <a:pt x="1280" y="12653"/>
                  </a:cubicBezTo>
                  <a:cubicBezTo>
                    <a:pt x="1280" y="9473"/>
                    <a:pt x="3393" y="6484"/>
                    <a:pt x="7231" y="4236"/>
                  </a:cubicBezTo>
                  <a:cubicBezTo>
                    <a:pt x="11069" y="1988"/>
                    <a:pt x="16172" y="750"/>
                    <a:pt x="21600" y="750"/>
                  </a:cubicBezTo>
                  <a:lnTo>
                    <a:pt x="21600" y="0"/>
                  </a:lnTo>
                  <a:cubicBezTo>
                    <a:pt x="15830" y="0"/>
                    <a:pt x="10406" y="1316"/>
                    <a:pt x="6326" y="3706"/>
                  </a:cubicBezTo>
                  <a:close/>
                </a:path>
              </a:pathLst>
            </a:custGeom>
            <a:solidFill>
              <a:srgbClr val="ECEEF0"/>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48" name="Figure"/>
            <p:cNvSpPr/>
            <p:nvPr/>
          </p:nvSpPr>
          <p:spPr>
            <a:xfrm>
              <a:off x="2627651" y="322259"/>
              <a:ext cx="1239833" cy="993674"/>
            </a:xfrm>
            <a:custGeom>
              <a:avLst/>
              <a:gdLst/>
              <a:ahLst/>
              <a:cxnLst>
                <a:cxn ang="0">
                  <a:pos x="wd2" y="hd2"/>
                </a:cxn>
                <a:cxn ang="5400000">
                  <a:pos x="wd2" y="hd2"/>
                </a:cxn>
                <a:cxn ang="10800000">
                  <a:pos x="wd2" y="hd2"/>
                </a:cxn>
                <a:cxn ang="16200000">
                  <a:pos x="wd2" y="hd2"/>
                </a:cxn>
              </a:cxnLst>
              <a:rect l="0" t="0" r="r" b="b"/>
              <a:pathLst>
                <a:path w="21600" h="21600" extrusionOk="0">
                  <a:moveTo>
                    <a:pt x="21600" y="11183"/>
                  </a:moveTo>
                  <a:cubicBezTo>
                    <a:pt x="15704" y="4848"/>
                    <a:pt x="8219" y="766"/>
                    <a:pt x="0" y="0"/>
                  </a:cubicBezTo>
                  <a:lnTo>
                    <a:pt x="0" y="14733"/>
                  </a:lnTo>
                  <a:cubicBezTo>
                    <a:pt x="4981" y="15413"/>
                    <a:pt x="9537" y="17877"/>
                    <a:pt x="13252" y="21600"/>
                  </a:cubicBezTo>
                  <a:cubicBezTo>
                    <a:pt x="13252" y="21600"/>
                    <a:pt x="21600" y="11183"/>
                    <a:pt x="21600" y="11183"/>
                  </a:cubicBezTo>
                  <a:close/>
                </a:path>
              </a:pathLst>
            </a:custGeom>
            <a:solidFill>
              <a:srgbClr val="ECEEF0"/>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49" name="Figure"/>
            <p:cNvSpPr/>
            <p:nvPr/>
          </p:nvSpPr>
          <p:spPr>
            <a:xfrm>
              <a:off x="3619217" y="1065933"/>
              <a:ext cx="993672" cy="1239858"/>
            </a:xfrm>
            <a:custGeom>
              <a:avLst/>
              <a:gdLst/>
              <a:ahLst/>
              <a:cxnLst>
                <a:cxn ang="0">
                  <a:pos x="wd2" y="hd2"/>
                </a:cxn>
                <a:cxn ang="5400000">
                  <a:pos x="wd2" y="hd2"/>
                </a:cxn>
                <a:cxn ang="10800000">
                  <a:pos x="wd2" y="hd2"/>
                </a:cxn>
                <a:cxn ang="16200000">
                  <a:pos x="wd2" y="hd2"/>
                </a:cxn>
              </a:cxnLst>
              <a:rect l="0" t="0" r="r" b="b"/>
              <a:pathLst>
                <a:path w="21600" h="21600" extrusionOk="0">
                  <a:moveTo>
                    <a:pt x="10415" y="0"/>
                  </a:moveTo>
                  <a:lnTo>
                    <a:pt x="0" y="8348"/>
                  </a:lnTo>
                  <a:cubicBezTo>
                    <a:pt x="3722" y="12062"/>
                    <a:pt x="6187" y="16618"/>
                    <a:pt x="6867" y="21600"/>
                  </a:cubicBezTo>
                  <a:lnTo>
                    <a:pt x="21600" y="21600"/>
                  </a:lnTo>
                  <a:cubicBezTo>
                    <a:pt x="20834" y="13381"/>
                    <a:pt x="16750" y="5896"/>
                    <a:pt x="10415" y="0"/>
                  </a:cubicBezTo>
                  <a:close/>
                </a:path>
              </a:pathLst>
            </a:custGeom>
            <a:solidFill>
              <a:srgbClr val="ECEEF0"/>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sp>
          <p:nvSpPr>
            <p:cNvPr id="3150" name="Figure"/>
            <p:cNvSpPr/>
            <p:nvPr/>
          </p:nvSpPr>
          <p:spPr>
            <a:xfrm>
              <a:off x="1561717" y="1189879"/>
              <a:ext cx="2199699" cy="2577154"/>
            </a:xfrm>
            <a:custGeom>
              <a:avLst/>
              <a:gdLst/>
              <a:ahLst/>
              <a:cxnLst>
                <a:cxn ang="0">
                  <a:pos x="wd2" y="hd2"/>
                </a:cxn>
                <a:cxn ang="5400000">
                  <a:pos x="wd2" y="hd2"/>
                </a:cxn>
                <a:cxn ang="10800000">
                  <a:pos x="wd2" y="hd2"/>
                </a:cxn>
                <a:cxn ang="16200000">
                  <a:pos x="wd2" y="hd2"/>
                </a:cxn>
              </a:cxnLst>
              <a:rect l="0" t="0" r="r" b="b"/>
              <a:pathLst>
                <a:path w="21600" h="21600" extrusionOk="0">
                  <a:moveTo>
                    <a:pt x="8947" y="0"/>
                  </a:moveTo>
                  <a:lnTo>
                    <a:pt x="8947" y="1229"/>
                  </a:lnTo>
                  <a:cubicBezTo>
                    <a:pt x="11942" y="1229"/>
                    <a:pt x="14758" y="2225"/>
                    <a:pt x="16876" y="4032"/>
                  </a:cubicBezTo>
                  <a:cubicBezTo>
                    <a:pt x="18994" y="5840"/>
                    <a:pt x="20160" y="8244"/>
                    <a:pt x="20160" y="10800"/>
                  </a:cubicBezTo>
                  <a:cubicBezTo>
                    <a:pt x="20160" y="13357"/>
                    <a:pt x="18994" y="15760"/>
                    <a:pt x="16876" y="17568"/>
                  </a:cubicBezTo>
                  <a:cubicBezTo>
                    <a:pt x="14758" y="19375"/>
                    <a:pt x="11942" y="20371"/>
                    <a:pt x="8947" y="20371"/>
                  </a:cubicBezTo>
                  <a:cubicBezTo>
                    <a:pt x="5952" y="20371"/>
                    <a:pt x="3136" y="19375"/>
                    <a:pt x="1018" y="17568"/>
                  </a:cubicBezTo>
                  <a:lnTo>
                    <a:pt x="0" y="18437"/>
                  </a:lnTo>
                  <a:cubicBezTo>
                    <a:pt x="2390" y="20477"/>
                    <a:pt x="5567" y="21600"/>
                    <a:pt x="8947" y="21600"/>
                  </a:cubicBezTo>
                  <a:cubicBezTo>
                    <a:pt x="12327" y="21600"/>
                    <a:pt x="15505" y="20477"/>
                    <a:pt x="17894" y="18437"/>
                  </a:cubicBezTo>
                  <a:cubicBezTo>
                    <a:pt x="20284" y="16397"/>
                    <a:pt x="21600" y="13685"/>
                    <a:pt x="21600" y="10800"/>
                  </a:cubicBezTo>
                  <a:cubicBezTo>
                    <a:pt x="21600" y="7915"/>
                    <a:pt x="20284" y="5203"/>
                    <a:pt x="17894" y="3163"/>
                  </a:cubicBezTo>
                  <a:cubicBezTo>
                    <a:pt x="15504" y="1123"/>
                    <a:pt x="12327" y="0"/>
                    <a:pt x="8947" y="0"/>
                  </a:cubicBezTo>
                  <a:close/>
                </a:path>
              </a:pathLst>
            </a:custGeom>
            <a:solidFill>
              <a:srgbClr val="ECEEF0"/>
            </a:solidFill>
            <a:ln w="12700" cap="flat">
              <a:noFill/>
              <a:miter lim="400000"/>
            </a:ln>
            <a:effectLst/>
          </p:spPr>
          <p:txBody>
            <a:bodyPr wrap="square" lIns="38100" tIns="38100" rIns="38100" bIns="38100" numCol="1" anchor="ctr">
              <a:noAutofit/>
            </a:bodyPr>
            <a:lstStyle/>
            <a:p>
              <a:pPr defTabSz="457200">
                <a:defRPr sz="3000">
                  <a:effectLst>
                    <a:outerShdw blurRad="38100" dist="12700" dir="5400000" rotWithShape="0">
                      <a:srgbClr val="000000">
                        <a:alpha val="50000"/>
                      </a:srgbClr>
                    </a:outerShdw>
                  </a:effectLst>
                </a:defRPr>
              </a:pPr>
              <a:endParaRPr/>
            </a:p>
          </p:txBody>
        </p:sp>
      </p:grpSp>
      <p:sp>
        <p:nvSpPr>
          <p:cNvPr id="3152" name="Goals"/>
          <p:cNvSpPr txBox="1"/>
          <p:nvPr/>
        </p:nvSpPr>
        <p:spPr>
          <a:xfrm>
            <a:off x="13692649" y="7493924"/>
            <a:ext cx="2295286" cy="560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defRPr sz="3000" cap="all" spc="-90"/>
            </a:lvl1pPr>
          </a:lstStyle>
          <a:p>
            <a:r>
              <a:t>Goals</a:t>
            </a:r>
          </a:p>
        </p:txBody>
      </p:sp>
      <p:sp>
        <p:nvSpPr>
          <p:cNvPr id="3153" name="Goals"/>
          <p:cNvSpPr txBox="1"/>
          <p:nvPr/>
        </p:nvSpPr>
        <p:spPr>
          <a:xfrm>
            <a:off x="18952929" y="7493924"/>
            <a:ext cx="2295287" cy="560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defRPr sz="3000" cap="all" spc="-90"/>
            </a:lvl1pPr>
          </a:lstStyle>
          <a:p>
            <a:r>
              <a:t>Goals</a:t>
            </a:r>
          </a:p>
        </p:txBody>
      </p:sp>
      <p:sp>
        <p:nvSpPr>
          <p:cNvPr id="3154" name="4"/>
          <p:cNvSpPr>
            <a:spLocks noGrp="1"/>
          </p:cNvSpPr>
          <p:nvPr>
            <p:ph type="body" sz="quarter" idx="29"/>
          </p:nvPr>
        </p:nvSpPr>
        <p:spPr>
          <a:xfrm>
            <a:off x="13938732" y="9543799"/>
            <a:ext cx="503842" cy="503830"/>
          </a:xfrm>
          <a:prstGeom prst="ellipse">
            <a:avLst/>
          </a:prstGeom>
          <a:solidFill>
            <a:srgbClr val="151314"/>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4</a:t>
            </a:r>
          </a:p>
        </p:txBody>
      </p:sp>
      <p:sp>
        <p:nvSpPr>
          <p:cNvPr id="3155" name="5"/>
          <p:cNvSpPr>
            <a:spLocks noGrp="1"/>
          </p:cNvSpPr>
          <p:nvPr>
            <p:ph type="body" sz="quarter" idx="30"/>
          </p:nvPr>
        </p:nvSpPr>
        <p:spPr>
          <a:xfrm>
            <a:off x="15589732" y="9501466"/>
            <a:ext cx="503842" cy="503830"/>
          </a:xfrm>
          <a:prstGeom prst="ellipse">
            <a:avLst/>
          </a:prstGeom>
          <a:solidFill>
            <a:srgbClr val="151314"/>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5</a:t>
            </a:r>
          </a:p>
        </p:txBody>
      </p:sp>
      <p:sp>
        <p:nvSpPr>
          <p:cNvPr id="3156" name="6"/>
          <p:cNvSpPr>
            <a:spLocks noGrp="1"/>
          </p:cNvSpPr>
          <p:nvPr>
            <p:ph type="body" sz="quarter" idx="31"/>
          </p:nvPr>
        </p:nvSpPr>
        <p:spPr>
          <a:xfrm>
            <a:off x="16707332" y="8400799"/>
            <a:ext cx="503842" cy="503830"/>
          </a:xfrm>
          <a:prstGeom prst="ellipse">
            <a:avLst/>
          </a:prstGeom>
          <a:solidFill>
            <a:srgbClr val="151314"/>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6</a:t>
            </a:r>
          </a:p>
        </p:txBody>
      </p:sp>
      <p:sp>
        <p:nvSpPr>
          <p:cNvPr id="3157" name="3"/>
          <p:cNvSpPr>
            <a:spLocks noGrp="1"/>
          </p:cNvSpPr>
          <p:nvPr>
            <p:ph type="body" sz="quarter" idx="32"/>
          </p:nvPr>
        </p:nvSpPr>
        <p:spPr>
          <a:xfrm>
            <a:off x="12778799" y="8434666"/>
            <a:ext cx="503842" cy="503830"/>
          </a:xfrm>
          <a:prstGeom prst="ellipse">
            <a:avLst/>
          </a:prstGeom>
          <a:solidFill>
            <a:srgbClr val="151314"/>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3</a:t>
            </a:r>
          </a:p>
        </p:txBody>
      </p:sp>
      <p:sp>
        <p:nvSpPr>
          <p:cNvPr id="3158" name="2"/>
          <p:cNvSpPr>
            <a:spLocks noGrp="1"/>
          </p:cNvSpPr>
          <p:nvPr>
            <p:ph type="body" sz="quarter" idx="33"/>
          </p:nvPr>
        </p:nvSpPr>
        <p:spPr>
          <a:xfrm>
            <a:off x="12761865" y="6707466"/>
            <a:ext cx="503842" cy="503830"/>
          </a:xfrm>
          <a:prstGeom prst="ellipse">
            <a:avLst/>
          </a:prstGeom>
          <a:solidFill>
            <a:srgbClr val="151314"/>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2</a:t>
            </a:r>
          </a:p>
        </p:txBody>
      </p:sp>
      <p:sp>
        <p:nvSpPr>
          <p:cNvPr id="3159" name="1"/>
          <p:cNvSpPr>
            <a:spLocks noGrp="1"/>
          </p:cNvSpPr>
          <p:nvPr>
            <p:ph type="body" sz="quarter" idx="34"/>
          </p:nvPr>
        </p:nvSpPr>
        <p:spPr>
          <a:xfrm>
            <a:off x="13947198" y="5555999"/>
            <a:ext cx="503842" cy="503830"/>
          </a:xfrm>
          <a:prstGeom prst="ellipse">
            <a:avLst/>
          </a:prstGeom>
          <a:solidFill>
            <a:srgbClr val="151314"/>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1</a:t>
            </a:r>
          </a:p>
        </p:txBody>
      </p:sp>
      <p:sp>
        <p:nvSpPr>
          <p:cNvPr id="3160" name="7"/>
          <p:cNvSpPr>
            <a:spLocks noGrp="1"/>
          </p:cNvSpPr>
          <p:nvPr>
            <p:ph type="body" sz="quarter" idx="35"/>
          </p:nvPr>
        </p:nvSpPr>
        <p:spPr>
          <a:xfrm>
            <a:off x="16724265" y="6741332"/>
            <a:ext cx="503843" cy="503830"/>
          </a:xfrm>
          <a:prstGeom prst="ellipse">
            <a:avLst/>
          </a:prstGeom>
          <a:solidFill>
            <a:srgbClr val="151314"/>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7</a:t>
            </a:r>
          </a:p>
        </p:txBody>
      </p:sp>
      <p:sp>
        <p:nvSpPr>
          <p:cNvPr id="3161" name="8"/>
          <p:cNvSpPr>
            <a:spLocks noGrp="1"/>
          </p:cNvSpPr>
          <p:nvPr>
            <p:ph type="body" sz="quarter" idx="36"/>
          </p:nvPr>
        </p:nvSpPr>
        <p:spPr>
          <a:xfrm>
            <a:off x="15564332" y="5547532"/>
            <a:ext cx="503842" cy="503830"/>
          </a:xfrm>
          <a:prstGeom prst="ellipse">
            <a:avLst/>
          </a:prstGeom>
          <a:solidFill>
            <a:srgbClr val="151314"/>
          </a:solidFill>
        </p:spPr>
        <p:txBody>
          <a:bodyPr lIns="38100" tIns="38100" rIns="38100" bIns="38100">
            <a:noAutofit/>
          </a:bodyPr>
          <a:lstStyle>
            <a:lvl1pPr marL="0" indent="0" algn="ctr">
              <a:lnSpc>
                <a:spcPct val="110000"/>
              </a:lnSpc>
              <a:spcBef>
                <a:spcPts val="0"/>
              </a:spcBef>
              <a:buSzTx/>
              <a:buNone/>
              <a:defRPr sz="2000" cap="none" spc="0">
                <a:solidFill>
                  <a:srgbClr val="FFFFFF"/>
                </a:solidFill>
                <a:latin typeface="Poppins Regular"/>
                <a:ea typeface="Poppins Regular"/>
                <a:cs typeface="Poppins Regular"/>
                <a:sym typeface="Poppins Regular"/>
              </a:defRPr>
            </a:lvl1pPr>
          </a:lstStyle>
          <a:p>
            <a:r>
              <a:t>8</a:t>
            </a:r>
          </a:p>
        </p:txBody>
      </p:sp>
      <p:sp>
        <p:nvSpPr>
          <p:cNvPr id="3162" name="3"/>
          <p:cNvSpPr>
            <a:spLocks noGrp="1"/>
          </p:cNvSpPr>
          <p:nvPr>
            <p:ph type="body" sz="quarter" idx="37"/>
          </p:nvPr>
        </p:nvSpPr>
        <p:spPr>
          <a:xfrm>
            <a:off x="2186848" y="10993328"/>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3</a:t>
            </a:r>
          </a:p>
        </p:txBody>
      </p:sp>
      <p:sp>
        <p:nvSpPr>
          <p:cNvPr id="3163" name="Tequis magnam everunt rat et omnimo totatin."/>
          <p:cNvSpPr txBox="1">
            <a:spLocks noGrp="1"/>
          </p:cNvSpPr>
          <p:nvPr>
            <p:ph type="body" sz="quarter" idx="38"/>
          </p:nvPr>
        </p:nvSpPr>
        <p:spPr>
          <a:xfrm>
            <a:off x="3004805" y="11014017"/>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64" name="2"/>
          <p:cNvSpPr>
            <a:spLocks noGrp="1"/>
          </p:cNvSpPr>
          <p:nvPr>
            <p:ph type="body" sz="quarter" idx="39"/>
          </p:nvPr>
        </p:nvSpPr>
        <p:spPr>
          <a:xfrm>
            <a:off x="2186848" y="10078928"/>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2</a:t>
            </a:r>
          </a:p>
        </p:txBody>
      </p:sp>
      <p:sp>
        <p:nvSpPr>
          <p:cNvPr id="3165" name="Tequis magnam everunt rat et omnimo totatin."/>
          <p:cNvSpPr txBox="1">
            <a:spLocks noGrp="1"/>
          </p:cNvSpPr>
          <p:nvPr>
            <p:ph type="body" sz="quarter" idx="40"/>
          </p:nvPr>
        </p:nvSpPr>
        <p:spPr>
          <a:xfrm>
            <a:off x="3004805" y="10099617"/>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66" name="1"/>
          <p:cNvSpPr>
            <a:spLocks noGrp="1"/>
          </p:cNvSpPr>
          <p:nvPr>
            <p:ph type="body" sz="quarter" idx="41"/>
          </p:nvPr>
        </p:nvSpPr>
        <p:spPr>
          <a:xfrm>
            <a:off x="2186848" y="9164528"/>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lvl1pPr>
          </a:lstStyle>
          <a:p>
            <a:r>
              <a:t>1</a:t>
            </a:r>
          </a:p>
        </p:txBody>
      </p:sp>
      <p:sp>
        <p:nvSpPr>
          <p:cNvPr id="3167" name="Tequis magnam everunt rat et omnimo totatin."/>
          <p:cNvSpPr txBox="1">
            <a:spLocks noGrp="1"/>
          </p:cNvSpPr>
          <p:nvPr>
            <p:ph type="body" sz="quarter" idx="42"/>
          </p:nvPr>
        </p:nvSpPr>
        <p:spPr>
          <a:xfrm>
            <a:off x="3004805" y="9185217"/>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3168" name="Ligne"/>
          <p:cNvSpPr/>
          <p:nvPr/>
        </p:nvSpPr>
        <p:spPr>
          <a:xfrm>
            <a:off x="2054399" y="8309146"/>
            <a:ext cx="9209550" cy="1"/>
          </a:xfrm>
          <a:prstGeom prst="line">
            <a:avLst/>
          </a:prstGeom>
          <a:ln w="12700">
            <a:solidFill>
              <a:srgbClr val="000000"/>
            </a:solidFill>
            <a:miter lim="400000"/>
          </a:ln>
        </p:spPr>
        <p:txBody>
          <a:bodyPr lIns="50800" tIns="50800" rIns="50800" bIns="50800" anchor="ctr"/>
          <a:lstStyle/>
          <a:p>
            <a:endParaRPr/>
          </a:p>
        </p:txBody>
      </p:sp>
      <p:sp>
        <p:nvSpPr>
          <p:cNvPr id="3169" name="Description Charts…"/>
          <p:cNvSpPr txBox="1">
            <a:spLocks noGrp="1"/>
          </p:cNvSpPr>
          <p:nvPr>
            <p:ph type="body" sz="quarter" idx="43"/>
          </p:nvPr>
        </p:nvSpPr>
        <p:spPr>
          <a:xfrm>
            <a:off x="12533848" y="10743349"/>
            <a:ext cx="9734616" cy="1239823"/>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Description Charts </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ent at et qua.</a:t>
            </a:r>
          </a:p>
        </p:txBody>
      </p:sp>
      <p:sp>
        <p:nvSpPr>
          <p:cNvPr id="317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17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Info d">
    <p:spTree>
      <p:nvGrpSpPr>
        <p:cNvPr id="1" name=""/>
        <p:cNvGrpSpPr/>
        <p:nvPr/>
      </p:nvGrpSpPr>
      <p:grpSpPr>
        <a:xfrm>
          <a:off x="0" y="0"/>
          <a:ext cx="0" cy="0"/>
          <a:chOff x="0" y="0"/>
          <a:chExt cx="0" cy="0"/>
        </a:xfrm>
      </p:grpSpPr>
      <p:sp>
        <p:nvSpPr>
          <p:cNvPr id="317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17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180"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181" name="Awesome infographics…"/>
          <p:cNvSpPr txBox="1">
            <a:spLocks noGrp="1"/>
          </p:cNvSpPr>
          <p:nvPr>
            <p:ph type="body" sz="quarter" idx="14"/>
          </p:nvPr>
        </p:nvSpPr>
        <p:spPr>
          <a:xfrm>
            <a:off x="2180334" y="4875317"/>
            <a:ext cx="9209551" cy="1772349"/>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Awesome infographics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Everunt re volupti ntiusament at et omnimo totatin venimus. Tequis magnam everunt re volupti ntiusament at et omnimo totatin.</a:t>
            </a:r>
          </a:p>
        </p:txBody>
      </p:sp>
      <p:sp>
        <p:nvSpPr>
          <p:cNvPr id="3182" name="Ligne"/>
          <p:cNvSpPr/>
          <p:nvPr/>
        </p:nvSpPr>
        <p:spPr>
          <a:xfrm>
            <a:off x="2054399" y="6912146"/>
            <a:ext cx="9209550" cy="1"/>
          </a:xfrm>
          <a:prstGeom prst="line">
            <a:avLst/>
          </a:prstGeom>
          <a:ln w="12700">
            <a:solidFill>
              <a:srgbClr val="000000"/>
            </a:solidFill>
            <a:miter lim="400000"/>
          </a:ln>
        </p:spPr>
        <p:txBody>
          <a:bodyPr lIns="50800" tIns="50800" rIns="50800" bIns="50800" anchor="ctr"/>
          <a:lstStyle/>
          <a:p>
            <a:endParaRPr/>
          </a:p>
        </p:txBody>
      </p:sp>
      <p:sp>
        <p:nvSpPr>
          <p:cNvPr id="3183" name="Figure"/>
          <p:cNvSpPr>
            <a:spLocks noGrp="1"/>
          </p:cNvSpPr>
          <p:nvPr>
            <p:ph type="body" sz="quarter" idx="15"/>
          </p:nvPr>
        </p:nvSpPr>
        <p:spPr>
          <a:xfrm>
            <a:off x="16755865" y="3236390"/>
            <a:ext cx="4070741" cy="46970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874" y="21600"/>
                </a:lnTo>
                <a:lnTo>
                  <a:pt x="0" y="0"/>
                </a:lnTo>
                <a:lnTo>
                  <a:pt x="7726" y="0"/>
                </a:lnTo>
                <a:cubicBezTo>
                  <a:pt x="7726" y="0"/>
                  <a:pt x="21600" y="21600"/>
                  <a:pt x="21600" y="21600"/>
                </a:cubicBezTo>
                <a:close/>
              </a:path>
            </a:pathLst>
          </a:custGeom>
          <a:solidFill>
            <a:srgbClr val="ECEEF0"/>
          </a:solidFill>
        </p:spPr>
        <p:txBody>
          <a:bodyPr lIns="38100" tIns="38100" rIns="38100" bIns="38100">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184" name="Figure"/>
          <p:cNvSpPr>
            <a:spLocks noGrp="1"/>
          </p:cNvSpPr>
          <p:nvPr>
            <p:ph type="body" sz="quarter" idx="16"/>
          </p:nvPr>
        </p:nvSpPr>
        <p:spPr>
          <a:xfrm>
            <a:off x="14652488" y="7935828"/>
            <a:ext cx="6179514" cy="12437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900" y="21600"/>
                </a:lnTo>
                <a:lnTo>
                  <a:pt x="21600" y="0"/>
                </a:lnTo>
                <a:lnTo>
                  <a:pt x="2559" y="0"/>
                </a:lnTo>
                <a:cubicBezTo>
                  <a:pt x="2559" y="0"/>
                  <a:pt x="0" y="21600"/>
                  <a:pt x="0" y="21600"/>
                </a:cubicBezTo>
                <a:close/>
              </a:path>
            </a:pathLst>
          </a:custGeom>
          <a:solidFill>
            <a:srgbClr val="3D403E"/>
          </a:solidFill>
        </p:spPr>
        <p:txBody>
          <a:bodyPr lIns="38100" tIns="38100" rIns="38100" bIns="38100">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185" name="Figure"/>
          <p:cNvSpPr>
            <a:spLocks noGrp="1"/>
          </p:cNvSpPr>
          <p:nvPr>
            <p:ph type="body" sz="quarter" idx="17"/>
          </p:nvPr>
        </p:nvSpPr>
        <p:spPr>
          <a:xfrm>
            <a:off x="13970311" y="3236390"/>
            <a:ext cx="3459811" cy="5940437"/>
          </a:xfrm>
          <a:custGeom>
            <a:avLst/>
            <a:gdLst/>
            <a:ahLst/>
            <a:cxnLst>
              <a:cxn ang="0">
                <a:pos x="wd2" y="hd2"/>
              </a:cxn>
              <a:cxn ang="5400000">
                <a:pos x="wd2" y="hd2"/>
              </a:cxn>
              <a:cxn ang="10800000">
                <a:pos x="wd2" y="hd2"/>
              </a:cxn>
              <a:cxn ang="16200000">
                <a:pos x="wd2" y="hd2"/>
              </a:cxn>
            </a:cxnLst>
            <a:rect l="0" t="0" r="r" b="b"/>
            <a:pathLst>
              <a:path w="21600" h="21600" extrusionOk="0">
                <a:moveTo>
                  <a:pt x="17383" y="0"/>
                </a:moveTo>
                <a:lnTo>
                  <a:pt x="21600" y="4401"/>
                </a:lnTo>
                <a:lnTo>
                  <a:pt x="4217" y="21600"/>
                </a:lnTo>
                <a:lnTo>
                  <a:pt x="0" y="17199"/>
                </a:lnTo>
                <a:cubicBezTo>
                  <a:pt x="0" y="17199"/>
                  <a:pt x="17383" y="0"/>
                  <a:pt x="17383" y="0"/>
                </a:cubicBezTo>
                <a:close/>
              </a:path>
            </a:pathLst>
          </a:custGeom>
          <a:solidFill>
            <a:srgbClr val="C4C6C1"/>
          </a:solidFill>
        </p:spPr>
        <p:txBody>
          <a:bodyPr lIns="38100" tIns="38100" rIns="38100" bIns="38100">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186" name=""/>
          <p:cNvSpPr txBox="1">
            <a:spLocks noGrp="1"/>
          </p:cNvSpPr>
          <p:nvPr>
            <p:ph type="body" sz="quarter" idx="18"/>
          </p:nvPr>
        </p:nvSpPr>
        <p:spPr>
          <a:xfrm>
            <a:off x="2190983" y="7252465"/>
            <a:ext cx="783134" cy="889001"/>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187" name="Tequis magnam everunt re volupti ntiusament at."/>
          <p:cNvSpPr txBox="1">
            <a:spLocks noGrp="1"/>
          </p:cNvSpPr>
          <p:nvPr>
            <p:ph type="body" sz="quarter" idx="19"/>
          </p:nvPr>
        </p:nvSpPr>
        <p:spPr>
          <a:xfrm>
            <a:off x="3181681" y="7826209"/>
            <a:ext cx="7338285" cy="560449"/>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3188" name="Desc. Point a"/>
          <p:cNvSpPr>
            <a:spLocks noGrp="1"/>
          </p:cNvSpPr>
          <p:nvPr>
            <p:ph type="body" sz="quarter" idx="20"/>
          </p:nvPr>
        </p:nvSpPr>
        <p:spPr>
          <a:xfrm>
            <a:off x="3182854" y="7075416"/>
            <a:ext cx="7335937"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189" name=""/>
          <p:cNvSpPr txBox="1">
            <a:spLocks noGrp="1"/>
          </p:cNvSpPr>
          <p:nvPr>
            <p:ph type="body" sz="quarter" idx="21"/>
          </p:nvPr>
        </p:nvSpPr>
        <p:spPr>
          <a:xfrm>
            <a:off x="2190983" y="8992365"/>
            <a:ext cx="783134" cy="889001"/>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190" name="Tequis magnam everunt re volupti ntiusament at."/>
          <p:cNvSpPr txBox="1">
            <a:spLocks noGrp="1"/>
          </p:cNvSpPr>
          <p:nvPr>
            <p:ph type="body" sz="quarter" idx="22"/>
          </p:nvPr>
        </p:nvSpPr>
        <p:spPr>
          <a:xfrm>
            <a:off x="3181681" y="9566109"/>
            <a:ext cx="7338285" cy="560449"/>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3191" name="Desc. Point a"/>
          <p:cNvSpPr>
            <a:spLocks noGrp="1"/>
          </p:cNvSpPr>
          <p:nvPr>
            <p:ph type="body" sz="quarter" idx="23"/>
          </p:nvPr>
        </p:nvSpPr>
        <p:spPr>
          <a:xfrm>
            <a:off x="3182854" y="8815316"/>
            <a:ext cx="7335937"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192" name=""/>
          <p:cNvSpPr txBox="1">
            <a:spLocks noGrp="1"/>
          </p:cNvSpPr>
          <p:nvPr>
            <p:ph type="body" sz="quarter" idx="24"/>
          </p:nvPr>
        </p:nvSpPr>
        <p:spPr>
          <a:xfrm>
            <a:off x="2190983" y="10732265"/>
            <a:ext cx="783134" cy="889001"/>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193" name="Tequis magnam everunt re volupti ntiusament at."/>
          <p:cNvSpPr txBox="1">
            <a:spLocks noGrp="1"/>
          </p:cNvSpPr>
          <p:nvPr>
            <p:ph type="body" sz="quarter" idx="25"/>
          </p:nvPr>
        </p:nvSpPr>
        <p:spPr>
          <a:xfrm>
            <a:off x="3181681" y="11306009"/>
            <a:ext cx="7338285" cy="560449"/>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3194" name="Desc. Point a"/>
          <p:cNvSpPr>
            <a:spLocks noGrp="1"/>
          </p:cNvSpPr>
          <p:nvPr>
            <p:ph type="body" sz="quarter" idx="26"/>
          </p:nvPr>
        </p:nvSpPr>
        <p:spPr>
          <a:xfrm>
            <a:off x="3182854" y="10555216"/>
            <a:ext cx="7335937"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195" name="Figure"/>
          <p:cNvSpPr>
            <a:spLocks noGrp="1"/>
          </p:cNvSpPr>
          <p:nvPr>
            <p:ph type="body" sz="quarter" idx="27"/>
          </p:nvPr>
        </p:nvSpPr>
        <p:spPr>
          <a:xfrm>
            <a:off x="13607310" y="10858630"/>
            <a:ext cx="1815147" cy="365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900" y="21600"/>
                </a:lnTo>
                <a:lnTo>
                  <a:pt x="21600" y="0"/>
                </a:lnTo>
                <a:lnTo>
                  <a:pt x="2559" y="0"/>
                </a:lnTo>
                <a:cubicBezTo>
                  <a:pt x="2559" y="0"/>
                  <a:pt x="0" y="21600"/>
                  <a:pt x="0" y="21600"/>
                </a:cubicBezTo>
                <a:close/>
              </a:path>
            </a:pathLst>
          </a:custGeom>
          <a:solidFill>
            <a:srgbClr val="3D403E"/>
          </a:solidFill>
        </p:spPr>
        <p:txBody>
          <a:bodyPr lIns="38100" tIns="38100" rIns="38100" bIns="38100">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196" name="Figure"/>
          <p:cNvSpPr>
            <a:spLocks noGrp="1"/>
          </p:cNvSpPr>
          <p:nvPr>
            <p:ph type="body" sz="quarter" idx="28"/>
          </p:nvPr>
        </p:nvSpPr>
        <p:spPr>
          <a:xfrm>
            <a:off x="16401310" y="10858630"/>
            <a:ext cx="1815147" cy="365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900" y="21600"/>
                </a:lnTo>
                <a:lnTo>
                  <a:pt x="21600" y="0"/>
                </a:lnTo>
                <a:lnTo>
                  <a:pt x="2559" y="0"/>
                </a:lnTo>
                <a:cubicBezTo>
                  <a:pt x="2559" y="0"/>
                  <a:pt x="0" y="21600"/>
                  <a:pt x="0" y="21600"/>
                </a:cubicBezTo>
                <a:close/>
              </a:path>
            </a:pathLst>
          </a:custGeom>
          <a:solidFill>
            <a:srgbClr val="C4C6C1"/>
          </a:solidFill>
        </p:spPr>
        <p:txBody>
          <a:bodyPr lIns="38100" tIns="38100" rIns="38100" bIns="38100">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197" name="Figure"/>
          <p:cNvSpPr>
            <a:spLocks noGrp="1"/>
          </p:cNvSpPr>
          <p:nvPr>
            <p:ph type="body" sz="quarter" idx="29"/>
          </p:nvPr>
        </p:nvSpPr>
        <p:spPr>
          <a:xfrm>
            <a:off x="19195310" y="10858630"/>
            <a:ext cx="1815147" cy="365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900" y="21600"/>
                </a:lnTo>
                <a:lnTo>
                  <a:pt x="21600" y="0"/>
                </a:lnTo>
                <a:lnTo>
                  <a:pt x="2559" y="0"/>
                </a:lnTo>
                <a:cubicBezTo>
                  <a:pt x="2559" y="0"/>
                  <a:pt x="0" y="21600"/>
                  <a:pt x="0" y="21600"/>
                </a:cubicBezTo>
                <a:close/>
              </a:path>
            </a:pathLst>
          </a:custGeom>
          <a:solidFill>
            <a:srgbClr val="ECEEF0"/>
          </a:solidFill>
        </p:spPr>
        <p:txBody>
          <a:bodyPr lIns="38100" tIns="38100" rIns="38100" bIns="38100">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198" name="Volupti ntiusament"/>
          <p:cNvSpPr txBox="1">
            <a:spLocks noGrp="1"/>
          </p:cNvSpPr>
          <p:nvPr>
            <p:ph type="body" sz="quarter" idx="30"/>
          </p:nvPr>
        </p:nvSpPr>
        <p:spPr>
          <a:xfrm>
            <a:off x="13290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199" name="Volupti ntiusament"/>
          <p:cNvSpPr txBox="1">
            <a:spLocks noGrp="1"/>
          </p:cNvSpPr>
          <p:nvPr>
            <p:ph type="body" sz="quarter" idx="31"/>
          </p:nvPr>
        </p:nvSpPr>
        <p:spPr>
          <a:xfrm>
            <a:off x="16084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200" name="Volupti ntiusament"/>
          <p:cNvSpPr txBox="1">
            <a:spLocks noGrp="1"/>
          </p:cNvSpPr>
          <p:nvPr>
            <p:ph type="body" sz="quarter" idx="32"/>
          </p:nvPr>
        </p:nvSpPr>
        <p:spPr>
          <a:xfrm>
            <a:off x="18878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201" name="Desc. Point a"/>
          <p:cNvSpPr>
            <a:spLocks noGrp="1"/>
          </p:cNvSpPr>
          <p:nvPr>
            <p:ph type="body" sz="quarter" idx="33"/>
          </p:nvPr>
        </p:nvSpPr>
        <p:spPr>
          <a:xfrm>
            <a:off x="14672121" y="8108349"/>
            <a:ext cx="6140247" cy="889001"/>
          </a:xfrm>
          <a:prstGeom prst="rect">
            <a:avLst/>
          </a:prstGeom>
        </p:spPr>
        <p:txBody>
          <a:bodyPr lIns="48766" tIns="48766" rIns="48766" bIns="48766">
            <a:noAutofit/>
          </a:bodyPr>
          <a:lstStyle>
            <a:lvl1pPr marL="0" indent="0" algn="ctr">
              <a:lnSpc>
                <a:spcPct val="120000"/>
              </a:lnSpc>
              <a:spcBef>
                <a:spcPts val="0"/>
              </a:spcBef>
              <a:buSzTx/>
              <a:buNone/>
              <a:defRPr sz="3000" spc="-90">
                <a:solidFill>
                  <a:srgbClr val="FFFFFF"/>
                </a:solidFill>
                <a:latin typeface="Poppins Regular"/>
                <a:ea typeface="Poppins Regular"/>
                <a:cs typeface="Poppins Regular"/>
                <a:sym typeface="Poppins Regular"/>
              </a:defRPr>
            </a:lvl1pPr>
          </a:lstStyle>
          <a:p>
            <a:r>
              <a:t>Desc. Point a</a:t>
            </a:r>
          </a:p>
        </p:txBody>
      </p:sp>
      <p:sp>
        <p:nvSpPr>
          <p:cNvPr id="3202" name="Desc. Point a"/>
          <p:cNvSpPr>
            <a:spLocks noGrp="1"/>
          </p:cNvSpPr>
          <p:nvPr>
            <p:ph type="body" sz="quarter" idx="34"/>
          </p:nvPr>
        </p:nvSpPr>
        <p:spPr>
          <a:xfrm rot="18020400">
            <a:off x="12644126" y="5786582"/>
            <a:ext cx="6083533" cy="889001"/>
          </a:xfrm>
          <a:prstGeom prst="rect">
            <a:avLst/>
          </a:prstGeom>
        </p:spPr>
        <p:txBody>
          <a:bodyPr lIns="48766" tIns="48766" rIns="48766" bIns="48766">
            <a:noAutofit/>
          </a:bodyPr>
          <a:lstStyle>
            <a:lvl1pPr marL="0" indent="0" algn="ctr">
              <a:lnSpc>
                <a:spcPct val="120000"/>
              </a:lnSpc>
              <a:spcBef>
                <a:spcPts val="0"/>
              </a:spcBef>
              <a:buSzTx/>
              <a:buNone/>
              <a:defRPr sz="3000" spc="-90">
                <a:solidFill>
                  <a:srgbClr val="FFFFFF"/>
                </a:solidFill>
                <a:latin typeface="Poppins Regular"/>
                <a:ea typeface="Poppins Regular"/>
                <a:cs typeface="Poppins Regular"/>
                <a:sym typeface="Poppins Regular"/>
              </a:defRPr>
            </a:lvl1pPr>
          </a:lstStyle>
          <a:p>
            <a:r>
              <a:t>Desc. Point a</a:t>
            </a:r>
          </a:p>
        </p:txBody>
      </p:sp>
      <p:sp>
        <p:nvSpPr>
          <p:cNvPr id="3203" name="Desc. Point a"/>
          <p:cNvSpPr>
            <a:spLocks noGrp="1"/>
          </p:cNvSpPr>
          <p:nvPr>
            <p:ph type="body" sz="quarter" idx="35"/>
          </p:nvPr>
        </p:nvSpPr>
        <p:spPr>
          <a:xfrm rot="3654758">
            <a:off x="16076358" y="5376785"/>
            <a:ext cx="5439937" cy="889001"/>
          </a:xfrm>
          <a:prstGeom prst="rect">
            <a:avLst/>
          </a:prstGeom>
        </p:spPr>
        <p:txBody>
          <a:bodyPr lIns="48766" tIns="48766" rIns="48766" bIns="48766">
            <a:noAutofit/>
          </a:bodyPr>
          <a:lstStyle>
            <a:lvl1pPr marL="0" indent="0" algn="ctr">
              <a:lnSpc>
                <a:spcPct val="120000"/>
              </a:lnSpc>
              <a:spcBef>
                <a:spcPts val="0"/>
              </a:spcBef>
              <a:buSzTx/>
              <a:buNone/>
              <a:defRPr sz="3000" spc="-90">
                <a:solidFill>
                  <a:srgbClr val="3D403E"/>
                </a:solidFill>
                <a:latin typeface="Poppins Regular"/>
                <a:ea typeface="Poppins Regular"/>
                <a:cs typeface="Poppins Regular"/>
                <a:sym typeface="Poppins Regular"/>
              </a:defRPr>
            </a:lvl1pPr>
          </a:lstStyle>
          <a:p>
            <a:r>
              <a:t>Desc. Point a</a:t>
            </a:r>
          </a:p>
        </p:txBody>
      </p:sp>
      <p:sp>
        <p:nvSpPr>
          <p:cNvPr id="320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205"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Info e">
    <p:spTree>
      <p:nvGrpSpPr>
        <p:cNvPr id="1" name=""/>
        <p:cNvGrpSpPr/>
        <p:nvPr/>
      </p:nvGrpSpPr>
      <p:grpSpPr>
        <a:xfrm>
          <a:off x="0" y="0"/>
          <a:ext cx="0" cy="0"/>
          <a:chOff x="0" y="0"/>
          <a:chExt cx="0" cy="0"/>
        </a:xfrm>
      </p:grpSpPr>
      <p:sp>
        <p:nvSpPr>
          <p:cNvPr id="321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21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214"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215" name="Awesome infographics…"/>
          <p:cNvSpPr txBox="1">
            <a:spLocks noGrp="1"/>
          </p:cNvSpPr>
          <p:nvPr>
            <p:ph type="body" sz="quarter" idx="14"/>
          </p:nvPr>
        </p:nvSpPr>
        <p:spPr>
          <a:xfrm>
            <a:off x="2180334" y="4875317"/>
            <a:ext cx="9209551" cy="1772349"/>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Awesome infographics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Everunt re volupti ntiusament at et omnimo totatin venimus. Tequis magnam everunt re volupti ntiusament at et omnimo totatin.</a:t>
            </a:r>
          </a:p>
        </p:txBody>
      </p:sp>
      <p:sp>
        <p:nvSpPr>
          <p:cNvPr id="3216" name="Ligne"/>
          <p:cNvSpPr/>
          <p:nvPr/>
        </p:nvSpPr>
        <p:spPr>
          <a:xfrm>
            <a:off x="2054399" y="6912146"/>
            <a:ext cx="9209550" cy="1"/>
          </a:xfrm>
          <a:prstGeom prst="line">
            <a:avLst/>
          </a:prstGeom>
          <a:ln w="12700">
            <a:solidFill>
              <a:srgbClr val="000000"/>
            </a:solidFill>
            <a:miter lim="400000"/>
          </a:ln>
        </p:spPr>
        <p:txBody>
          <a:bodyPr lIns="50800" tIns="50800" rIns="50800" bIns="50800" anchor="ctr"/>
          <a:lstStyle/>
          <a:p>
            <a:endParaRPr/>
          </a:p>
        </p:txBody>
      </p:sp>
      <p:sp>
        <p:nvSpPr>
          <p:cNvPr id="3217" name=""/>
          <p:cNvSpPr txBox="1">
            <a:spLocks noGrp="1"/>
          </p:cNvSpPr>
          <p:nvPr>
            <p:ph type="body" sz="quarter" idx="15"/>
          </p:nvPr>
        </p:nvSpPr>
        <p:spPr>
          <a:xfrm>
            <a:off x="2190983" y="7252465"/>
            <a:ext cx="783134" cy="889001"/>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218" name="Tequis magnam everunt re volupti ntiusament at."/>
          <p:cNvSpPr txBox="1">
            <a:spLocks noGrp="1"/>
          </p:cNvSpPr>
          <p:nvPr>
            <p:ph type="body" sz="quarter" idx="16"/>
          </p:nvPr>
        </p:nvSpPr>
        <p:spPr>
          <a:xfrm>
            <a:off x="3181681" y="7826209"/>
            <a:ext cx="7338285" cy="560449"/>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3219" name="Desc. Point a"/>
          <p:cNvSpPr>
            <a:spLocks noGrp="1"/>
          </p:cNvSpPr>
          <p:nvPr>
            <p:ph type="body" sz="quarter" idx="17"/>
          </p:nvPr>
        </p:nvSpPr>
        <p:spPr>
          <a:xfrm>
            <a:off x="3182854" y="7075416"/>
            <a:ext cx="7335937"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20" name=""/>
          <p:cNvSpPr txBox="1">
            <a:spLocks noGrp="1"/>
          </p:cNvSpPr>
          <p:nvPr>
            <p:ph type="body" sz="quarter" idx="18"/>
          </p:nvPr>
        </p:nvSpPr>
        <p:spPr>
          <a:xfrm>
            <a:off x="2190983" y="8992365"/>
            <a:ext cx="783134" cy="889001"/>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221" name="Tequis magnam everunt re volupti ntiusament at."/>
          <p:cNvSpPr txBox="1">
            <a:spLocks noGrp="1"/>
          </p:cNvSpPr>
          <p:nvPr>
            <p:ph type="body" sz="quarter" idx="19"/>
          </p:nvPr>
        </p:nvSpPr>
        <p:spPr>
          <a:xfrm>
            <a:off x="3181681" y="9566109"/>
            <a:ext cx="7338285" cy="560449"/>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3222" name="Desc. Point a"/>
          <p:cNvSpPr>
            <a:spLocks noGrp="1"/>
          </p:cNvSpPr>
          <p:nvPr>
            <p:ph type="body" sz="quarter" idx="20"/>
          </p:nvPr>
        </p:nvSpPr>
        <p:spPr>
          <a:xfrm>
            <a:off x="3182854" y="8815316"/>
            <a:ext cx="7335937"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23" name=""/>
          <p:cNvSpPr txBox="1">
            <a:spLocks noGrp="1"/>
          </p:cNvSpPr>
          <p:nvPr>
            <p:ph type="body" sz="quarter" idx="21"/>
          </p:nvPr>
        </p:nvSpPr>
        <p:spPr>
          <a:xfrm>
            <a:off x="2190983" y="10732265"/>
            <a:ext cx="783134" cy="889001"/>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224" name="Tequis magnam everunt re volupti ntiusament at."/>
          <p:cNvSpPr txBox="1">
            <a:spLocks noGrp="1"/>
          </p:cNvSpPr>
          <p:nvPr>
            <p:ph type="body" sz="quarter" idx="22"/>
          </p:nvPr>
        </p:nvSpPr>
        <p:spPr>
          <a:xfrm>
            <a:off x="3181681" y="11306009"/>
            <a:ext cx="7338285" cy="560449"/>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3225" name="Desc. Point a"/>
          <p:cNvSpPr>
            <a:spLocks noGrp="1"/>
          </p:cNvSpPr>
          <p:nvPr>
            <p:ph type="body" sz="quarter" idx="23"/>
          </p:nvPr>
        </p:nvSpPr>
        <p:spPr>
          <a:xfrm>
            <a:off x="3182854" y="10555216"/>
            <a:ext cx="7335937"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26" name="Volupti ntiusament"/>
          <p:cNvSpPr txBox="1">
            <a:spLocks noGrp="1"/>
          </p:cNvSpPr>
          <p:nvPr>
            <p:ph type="body" sz="quarter" idx="24"/>
          </p:nvPr>
        </p:nvSpPr>
        <p:spPr>
          <a:xfrm>
            <a:off x="13290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227" name="Volupti ntiusament"/>
          <p:cNvSpPr txBox="1">
            <a:spLocks noGrp="1"/>
          </p:cNvSpPr>
          <p:nvPr>
            <p:ph type="body" sz="quarter" idx="25"/>
          </p:nvPr>
        </p:nvSpPr>
        <p:spPr>
          <a:xfrm>
            <a:off x="16084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228" name="Volupti ntiusament"/>
          <p:cNvSpPr txBox="1">
            <a:spLocks noGrp="1"/>
          </p:cNvSpPr>
          <p:nvPr>
            <p:ph type="body" sz="quarter" idx="26"/>
          </p:nvPr>
        </p:nvSpPr>
        <p:spPr>
          <a:xfrm>
            <a:off x="18878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229" name="Figure"/>
          <p:cNvSpPr>
            <a:spLocks noGrp="1"/>
          </p:cNvSpPr>
          <p:nvPr>
            <p:ph type="body" sz="quarter" idx="27"/>
          </p:nvPr>
        </p:nvSpPr>
        <p:spPr>
          <a:xfrm rot="10800000">
            <a:off x="15817657" y="3749450"/>
            <a:ext cx="3345747" cy="23663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cubicBezTo>
                  <a:pt x="0" y="0"/>
                  <a:pt x="21600" y="0"/>
                  <a:pt x="21600" y="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30" name="Figure"/>
          <p:cNvSpPr>
            <a:spLocks noGrp="1"/>
          </p:cNvSpPr>
          <p:nvPr>
            <p:ph type="body" sz="quarter" idx="28"/>
          </p:nvPr>
        </p:nvSpPr>
        <p:spPr>
          <a:xfrm rot="10800000">
            <a:off x="18000062" y="7502155"/>
            <a:ext cx="3345590" cy="2370797"/>
          </a:xfrm>
          <a:custGeom>
            <a:avLst/>
            <a:gdLst/>
            <a:ahLst/>
            <a:cxnLst>
              <a:cxn ang="0">
                <a:pos x="wd2" y="hd2"/>
              </a:cxn>
              <a:cxn ang="5400000">
                <a:pos x="wd2" y="hd2"/>
              </a:cxn>
              <a:cxn ang="10800000">
                <a:pos x="wd2" y="hd2"/>
              </a:cxn>
              <a:cxn ang="16200000">
                <a:pos x="wd2" y="hd2"/>
              </a:cxn>
            </a:cxnLst>
            <a:rect l="0" t="0" r="r" b="b"/>
            <a:pathLst>
              <a:path w="21600" h="21600" extrusionOk="0">
                <a:moveTo>
                  <a:pt x="10739" y="21600"/>
                </a:moveTo>
                <a:lnTo>
                  <a:pt x="0" y="0"/>
                </a:lnTo>
                <a:lnTo>
                  <a:pt x="21600" y="81"/>
                </a:lnTo>
                <a:cubicBezTo>
                  <a:pt x="21600" y="81"/>
                  <a:pt x="10739" y="21600"/>
                  <a:pt x="10739" y="2160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31" name="Figure"/>
          <p:cNvSpPr>
            <a:spLocks noGrp="1"/>
          </p:cNvSpPr>
          <p:nvPr>
            <p:ph type="body" sz="quarter" idx="29"/>
          </p:nvPr>
        </p:nvSpPr>
        <p:spPr>
          <a:xfrm rot="10800000">
            <a:off x="13724194" y="7511329"/>
            <a:ext cx="3345432" cy="2385708"/>
          </a:xfrm>
          <a:custGeom>
            <a:avLst/>
            <a:gdLst/>
            <a:ahLst/>
            <a:cxnLst>
              <a:cxn ang="0">
                <a:pos x="wd2" y="hd2"/>
              </a:cxn>
              <a:cxn ang="5400000">
                <a:pos x="wd2" y="hd2"/>
              </a:cxn>
              <a:cxn ang="10800000">
                <a:pos x="wd2" y="hd2"/>
              </a:cxn>
              <a:cxn ang="16200000">
                <a:pos x="wd2" y="hd2"/>
              </a:cxn>
            </a:cxnLst>
            <a:rect l="0" t="0" r="r" b="b"/>
            <a:pathLst>
              <a:path w="21600" h="21600" extrusionOk="0">
                <a:moveTo>
                  <a:pt x="10532" y="21600"/>
                </a:moveTo>
                <a:lnTo>
                  <a:pt x="0" y="0"/>
                </a:lnTo>
                <a:lnTo>
                  <a:pt x="21600" y="355"/>
                </a:lnTo>
                <a:cubicBezTo>
                  <a:pt x="21600" y="355"/>
                  <a:pt x="10532" y="21600"/>
                  <a:pt x="10532" y="2160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32" name="Figure"/>
          <p:cNvSpPr>
            <a:spLocks noGrp="1"/>
          </p:cNvSpPr>
          <p:nvPr>
            <p:ph type="body" sz="quarter" idx="30"/>
          </p:nvPr>
        </p:nvSpPr>
        <p:spPr>
          <a:xfrm>
            <a:off x="14987832" y="6407665"/>
            <a:ext cx="5005395" cy="35401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cubicBezTo>
                  <a:pt x="0" y="0"/>
                  <a:pt x="21600" y="0"/>
                  <a:pt x="21600" y="0"/>
                </a:cubicBezTo>
                <a:close/>
              </a:path>
            </a:pathLst>
          </a:custGeom>
          <a:solidFill>
            <a:srgbClr val="ECEEF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33" name="Figure"/>
          <p:cNvSpPr>
            <a:spLocks noGrp="1"/>
          </p:cNvSpPr>
          <p:nvPr>
            <p:ph type="body" sz="quarter" idx="31"/>
          </p:nvPr>
        </p:nvSpPr>
        <p:spPr>
          <a:xfrm rot="10800000">
            <a:off x="14217353" y="10806185"/>
            <a:ext cx="595060" cy="424352"/>
          </a:xfrm>
          <a:custGeom>
            <a:avLst/>
            <a:gdLst/>
            <a:ahLst/>
            <a:cxnLst>
              <a:cxn ang="0">
                <a:pos x="wd2" y="hd2"/>
              </a:cxn>
              <a:cxn ang="5400000">
                <a:pos x="wd2" y="hd2"/>
              </a:cxn>
              <a:cxn ang="10800000">
                <a:pos x="wd2" y="hd2"/>
              </a:cxn>
              <a:cxn ang="16200000">
                <a:pos x="wd2" y="hd2"/>
              </a:cxn>
            </a:cxnLst>
            <a:rect l="0" t="0" r="r" b="b"/>
            <a:pathLst>
              <a:path w="21600" h="21600" extrusionOk="0">
                <a:moveTo>
                  <a:pt x="10532" y="21600"/>
                </a:moveTo>
                <a:lnTo>
                  <a:pt x="0" y="0"/>
                </a:lnTo>
                <a:lnTo>
                  <a:pt x="21600" y="355"/>
                </a:lnTo>
                <a:cubicBezTo>
                  <a:pt x="21600" y="355"/>
                  <a:pt x="10532" y="21600"/>
                  <a:pt x="10532" y="2160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34" name="Figure"/>
          <p:cNvSpPr>
            <a:spLocks noGrp="1"/>
          </p:cNvSpPr>
          <p:nvPr>
            <p:ph type="body" sz="quarter" idx="32"/>
          </p:nvPr>
        </p:nvSpPr>
        <p:spPr>
          <a:xfrm rot="10800000">
            <a:off x="17011353" y="10806185"/>
            <a:ext cx="595060" cy="424352"/>
          </a:xfrm>
          <a:custGeom>
            <a:avLst/>
            <a:gdLst/>
            <a:ahLst/>
            <a:cxnLst>
              <a:cxn ang="0">
                <a:pos x="wd2" y="hd2"/>
              </a:cxn>
              <a:cxn ang="5400000">
                <a:pos x="wd2" y="hd2"/>
              </a:cxn>
              <a:cxn ang="10800000">
                <a:pos x="wd2" y="hd2"/>
              </a:cxn>
              <a:cxn ang="16200000">
                <a:pos x="wd2" y="hd2"/>
              </a:cxn>
            </a:cxnLst>
            <a:rect l="0" t="0" r="r" b="b"/>
            <a:pathLst>
              <a:path w="21600" h="21600" extrusionOk="0">
                <a:moveTo>
                  <a:pt x="10532" y="21600"/>
                </a:moveTo>
                <a:lnTo>
                  <a:pt x="0" y="0"/>
                </a:lnTo>
                <a:lnTo>
                  <a:pt x="21600" y="355"/>
                </a:lnTo>
                <a:cubicBezTo>
                  <a:pt x="21600" y="355"/>
                  <a:pt x="10532" y="21600"/>
                  <a:pt x="10532" y="21600"/>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235" name="Figure"/>
          <p:cNvSpPr>
            <a:spLocks noGrp="1"/>
          </p:cNvSpPr>
          <p:nvPr>
            <p:ph type="body" sz="quarter" idx="33"/>
          </p:nvPr>
        </p:nvSpPr>
        <p:spPr>
          <a:xfrm rot="10800000">
            <a:off x="19805353" y="10806185"/>
            <a:ext cx="595060" cy="424352"/>
          </a:xfrm>
          <a:custGeom>
            <a:avLst/>
            <a:gdLst/>
            <a:ahLst/>
            <a:cxnLst>
              <a:cxn ang="0">
                <a:pos x="wd2" y="hd2"/>
              </a:cxn>
              <a:cxn ang="5400000">
                <a:pos x="wd2" y="hd2"/>
              </a:cxn>
              <a:cxn ang="10800000">
                <a:pos x="wd2" y="hd2"/>
              </a:cxn>
              <a:cxn ang="16200000">
                <a:pos x="wd2" y="hd2"/>
              </a:cxn>
            </a:cxnLst>
            <a:rect l="0" t="0" r="r" b="b"/>
            <a:pathLst>
              <a:path w="21600" h="21600" extrusionOk="0">
                <a:moveTo>
                  <a:pt x="10532" y="21600"/>
                </a:moveTo>
                <a:lnTo>
                  <a:pt x="0" y="0"/>
                </a:lnTo>
                <a:lnTo>
                  <a:pt x="21600" y="355"/>
                </a:lnTo>
                <a:cubicBezTo>
                  <a:pt x="21600" y="355"/>
                  <a:pt x="10532" y="21600"/>
                  <a:pt x="10532" y="21600"/>
                </a:cubicBezTo>
                <a:close/>
              </a:path>
            </a:pathLst>
          </a:custGeom>
          <a:solidFill>
            <a:srgbClr val="ECEEF0"/>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236" name="2"/>
          <p:cNvSpPr>
            <a:spLocks noGrp="1"/>
          </p:cNvSpPr>
          <p:nvPr>
            <p:ph type="body" sz="quarter" idx="34"/>
          </p:nvPr>
        </p:nvSpPr>
        <p:spPr>
          <a:xfrm>
            <a:off x="14968824" y="9418257"/>
            <a:ext cx="856173"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2</a:t>
            </a:r>
          </a:p>
        </p:txBody>
      </p:sp>
      <p:sp>
        <p:nvSpPr>
          <p:cNvPr id="3237" name="3"/>
          <p:cNvSpPr>
            <a:spLocks noGrp="1"/>
          </p:cNvSpPr>
          <p:nvPr>
            <p:ph type="body" sz="quarter" idx="35"/>
          </p:nvPr>
        </p:nvSpPr>
        <p:spPr>
          <a:xfrm>
            <a:off x="19244771" y="9418257"/>
            <a:ext cx="856173"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3</a:t>
            </a:r>
          </a:p>
        </p:txBody>
      </p:sp>
      <p:sp>
        <p:nvSpPr>
          <p:cNvPr id="3238" name="1"/>
          <p:cNvSpPr>
            <a:spLocks noGrp="1"/>
          </p:cNvSpPr>
          <p:nvPr>
            <p:ph type="body" sz="quarter" idx="36"/>
          </p:nvPr>
        </p:nvSpPr>
        <p:spPr>
          <a:xfrm>
            <a:off x="17062445" y="3460637"/>
            <a:ext cx="856173"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1</a:t>
            </a:r>
          </a:p>
        </p:txBody>
      </p:sp>
      <p:sp>
        <p:nvSpPr>
          <p:cNvPr id="3239" name="Headline…"/>
          <p:cNvSpPr>
            <a:spLocks noGrp="1"/>
          </p:cNvSpPr>
          <p:nvPr>
            <p:ph type="body" sz="quarter" idx="37"/>
          </p:nvPr>
        </p:nvSpPr>
        <p:spPr>
          <a:xfrm>
            <a:off x="15007983" y="6746958"/>
            <a:ext cx="5005395" cy="1545916"/>
          </a:xfrm>
          <a:prstGeom prst="rect">
            <a:avLst/>
          </a:prstGeom>
        </p:spPr>
        <p:txBody>
          <a:bodyPr lIns="48766" tIns="48766" rIns="48766" bIns="48766">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Headline</a:t>
            </a:r>
          </a:p>
          <a:p>
            <a:pPr marL="0" indent="0" algn="ctr">
              <a:lnSpc>
                <a:spcPct val="120000"/>
              </a:lnSpc>
              <a:spcBef>
                <a:spcPts val="0"/>
              </a:spcBef>
              <a:buSzTx/>
              <a:buNone/>
              <a:defRPr sz="3000" spc="-90">
                <a:latin typeface="Poppins Regular"/>
                <a:ea typeface="Poppins Regular"/>
                <a:cs typeface="Poppins Regular"/>
                <a:sym typeface="Poppins Regular"/>
              </a:defRPr>
            </a:pPr>
            <a:r>
              <a:t>Here</a:t>
            </a:r>
          </a:p>
        </p:txBody>
      </p:sp>
      <p:sp>
        <p:nvSpPr>
          <p:cNvPr id="324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24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Info f">
    <p:spTree>
      <p:nvGrpSpPr>
        <p:cNvPr id="1" name=""/>
        <p:cNvGrpSpPr/>
        <p:nvPr/>
      </p:nvGrpSpPr>
      <p:grpSpPr>
        <a:xfrm>
          <a:off x="0" y="0"/>
          <a:ext cx="0" cy="0"/>
          <a:chOff x="0" y="0"/>
          <a:chExt cx="0" cy="0"/>
        </a:xfrm>
      </p:grpSpPr>
      <p:sp>
        <p:nvSpPr>
          <p:cNvPr id="324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24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250"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251" name=""/>
          <p:cNvSpPr txBox="1">
            <a:spLocks noGrp="1"/>
          </p:cNvSpPr>
          <p:nvPr>
            <p:ph type="body" sz="quarter" idx="14"/>
          </p:nvPr>
        </p:nvSpPr>
        <p:spPr>
          <a:xfrm>
            <a:off x="3323541" y="6490465"/>
            <a:ext cx="783134" cy="889001"/>
          </a:xfrm>
          <a:prstGeom prst="rect">
            <a:avLst/>
          </a:prstGeom>
        </p:spPr>
        <p:txBody>
          <a:bodyPr lIns="45719" tIns="45719" rIns="45719" bIns="45719" anchor="t">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252" name="Tequis magnam everunt re volupti ntiusament at."/>
          <p:cNvSpPr txBox="1">
            <a:spLocks noGrp="1"/>
          </p:cNvSpPr>
          <p:nvPr>
            <p:ph type="body" sz="quarter" idx="15"/>
          </p:nvPr>
        </p:nvSpPr>
        <p:spPr>
          <a:xfrm>
            <a:off x="2292681" y="7826209"/>
            <a:ext cx="2844854" cy="75849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253" name="Desc. Point a"/>
          <p:cNvSpPr>
            <a:spLocks noGrp="1"/>
          </p:cNvSpPr>
          <p:nvPr>
            <p:ph type="body" sz="quarter" idx="16"/>
          </p:nvPr>
        </p:nvSpPr>
        <p:spPr>
          <a:xfrm>
            <a:off x="2293854" y="7075416"/>
            <a:ext cx="284250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54" name="Volupti ntiusament"/>
          <p:cNvSpPr txBox="1">
            <a:spLocks noGrp="1"/>
          </p:cNvSpPr>
          <p:nvPr>
            <p:ph type="body" sz="quarter" idx="17"/>
          </p:nvPr>
        </p:nvSpPr>
        <p:spPr>
          <a:xfrm>
            <a:off x="13290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255" name="Volupti ntiusament"/>
          <p:cNvSpPr txBox="1">
            <a:spLocks noGrp="1"/>
          </p:cNvSpPr>
          <p:nvPr>
            <p:ph type="body" sz="quarter" idx="18"/>
          </p:nvPr>
        </p:nvSpPr>
        <p:spPr>
          <a:xfrm>
            <a:off x="16084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256" name="Volupti ntiusament"/>
          <p:cNvSpPr txBox="1">
            <a:spLocks noGrp="1"/>
          </p:cNvSpPr>
          <p:nvPr>
            <p:ph type="body" sz="quarter" idx="19"/>
          </p:nvPr>
        </p:nvSpPr>
        <p:spPr>
          <a:xfrm>
            <a:off x="18878920" y="11368594"/>
            <a:ext cx="2447925" cy="485217"/>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Volupti ntiusament</a:t>
            </a:r>
          </a:p>
        </p:txBody>
      </p:sp>
      <p:sp>
        <p:nvSpPr>
          <p:cNvPr id="3257" name="Figure"/>
          <p:cNvSpPr>
            <a:spLocks noGrp="1"/>
          </p:cNvSpPr>
          <p:nvPr>
            <p:ph type="body" sz="quarter" idx="20"/>
          </p:nvPr>
        </p:nvSpPr>
        <p:spPr>
          <a:xfrm rot="10800000">
            <a:off x="14217353" y="10806185"/>
            <a:ext cx="595060" cy="424352"/>
          </a:xfrm>
          <a:custGeom>
            <a:avLst/>
            <a:gdLst/>
            <a:ahLst/>
            <a:cxnLst>
              <a:cxn ang="0">
                <a:pos x="wd2" y="hd2"/>
              </a:cxn>
              <a:cxn ang="5400000">
                <a:pos x="wd2" y="hd2"/>
              </a:cxn>
              <a:cxn ang="10800000">
                <a:pos x="wd2" y="hd2"/>
              </a:cxn>
              <a:cxn ang="16200000">
                <a:pos x="wd2" y="hd2"/>
              </a:cxn>
            </a:cxnLst>
            <a:rect l="0" t="0" r="r" b="b"/>
            <a:pathLst>
              <a:path w="21600" h="21600" extrusionOk="0">
                <a:moveTo>
                  <a:pt x="10532" y="21600"/>
                </a:moveTo>
                <a:lnTo>
                  <a:pt x="0" y="0"/>
                </a:lnTo>
                <a:lnTo>
                  <a:pt x="21600" y="355"/>
                </a:lnTo>
                <a:cubicBezTo>
                  <a:pt x="21600" y="355"/>
                  <a:pt x="10532" y="21600"/>
                  <a:pt x="10532" y="2160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58" name="Figure"/>
          <p:cNvSpPr>
            <a:spLocks noGrp="1"/>
          </p:cNvSpPr>
          <p:nvPr>
            <p:ph type="body" sz="quarter" idx="21"/>
          </p:nvPr>
        </p:nvSpPr>
        <p:spPr>
          <a:xfrm rot="10800000">
            <a:off x="17011353" y="10806185"/>
            <a:ext cx="595060" cy="424352"/>
          </a:xfrm>
          <a:custGeom>
            <a:avLst/>
            <a:gdLst/>
            <a:ahLst/>
            <a:cxnLst>
              <a:cxn ang="0">
                <a:pos x="wd2" y="hd2"/>
              </a:cxn>
              <a:cxn ang="5400000">
                <a:pos x="wd2" y="hd2"/>
              </a:cxn>
              <a:cxn ang="10800000">
                <a:pos x="wd2" y="hd2"/>
              </a:cxn>
              <a:cxn ang="16200000">
                <a:pos x="wd2" y="hd2"/>
              </a:cxn>
            </a:cxnLst>
            <a:rect l="0" t="0" r="r" b="b"/>
            <a:pathLst>
              <a:path w="21600" h="21600" extrusionOk="0">
                <a:moveTo>
                  <a:pt x="10532" y="21600"/>
                </a:moveTo>
                <a:lnTo>
                  <a:pt x="0" y="0"/>
                </a:lnTo>
                <a:lnTo>
                  <a:pt x="21600" y="355"/>
                </a:lnTo>
                <a:cubicBezTo>
                  <a:pt x="21600" y="355"/>
                  <a:pt x="10532" y="21600"/>
                  <a:pt x="10532" y="21600"/>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259" name="Figure"/>
          <p:cNvSpPr>
            <a:spLocks noGrp="1"/>
          </p:cNvSpPr>
          <p:nvPr>
            <p:ph type="body" sz="quarter" idx="22"/>
          </p:nvPr>
        </p:nvSpPr>
        <p:spPr>
          <a:xfrm rot="10800000">
            <a:off x="19805353" y="10806185"/>
            <a:ext cx="595060" cy="424352"/>
          </a:xfrm>
          <a:custGeom>
            <a:avLst/>
            <a:gdLst/>
            <a:ahLst/>
            <a:cxnLst>
              <a:cxn ang="0">
                <a:pos x="wd2" y="hd2"/>
              </a:cxn>
              <a:cxn ang="5400000">
                <a:pos x="wd2" y="hd2"/>
              </a:cxn>
              <a:cxn ang="10800000">
                <a:pos x="wd2" y="hd2"/>
              </a:cxn>
              <a:cxn ang="16200000">
                <a:pos x="wd2" y="hd2"/>
              </a:cxn>
            </a:cxnLst>
            <a:rect l="0" t="0" r="r" b="b"/>
            <a:pathLst>
              <a:path w="21600" h="21600" extrusionOk="0">
                <a:moveTo>
                  <a:pt x="10532" y="21600"/>
                </a:moveTo>
                <a:lnTo>
                  <a:pt x="0" y="0"/>
                </a:lnTo>
                <a:lnTo>
                  <a:pt x="21600" y="355"/>
                </a:lnTo>
                <a:cubicBezTo>
                  <a:pt x="21600" y="355"/>
                  <a:pt x="10532" y="21600"/>
                  <a:pt x="10532" y="21600"/>
                </a:cubicBezTo>
                <a:close/>
              </a:path>
            </a:pathLst>
          </a:custGeom>
          <a:solidFill>
            <a:srgbClr val="ECEEF0"/>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260" name="Headline Here"/>
          <p:cNvSpPr>
            <a:spLocks noGrp="1"/>
          </p:cNvSpPr>
          <p:nvPr>
            <p:ph type="body" sz="quarter" idx="23"/>
          </p:nvPr>
        </p:nvSpPr>
        <p:spPr>
          <a:xfrm>
            <a:off x="14806186" y="9715420"/>
            <a:ext cx="5005395" cy="560449"/>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Headline Here</a:t>
            </a:r>
          </a:p>
        </p:txBody>
      </p:sp>
      <p:sp>
        <p:nvSpPr>
          <p:cNvPr id="3261" name="Figure"/>
          <p:cNvSpPr>
            <a:spLocks noGrp="1"/>
          </p:cNvSpPr>
          <p:nvPr>
            <p:ph type="body" sz="quarter" idx="24"/>
          </p:nvPr>
        </p:nvSpPr>
        <p:spPr>
          <a:xfrm>
            <a:off x="16249242" y="3725333"/>
            <a:ext cx="2118621" cy="4563407"/>
          </a:xfrm>
          <a:custGeom>
            <a:avLst/>
            <a:gdLst/>
            <a:ahLst/>
            <a:cxnLst>
              <a:cxn ang="0">
                <a:pos x="wd2" y="hd2"/>
              </a:cxn>
              <a:cxn ang="5400000">
                <a:pos x="wd2" y="hd2"/>
              </a:cxn>
              <a:cxn ang="10800000">
                <a:pos x="wd2" y="hd2"/>
              </a:cxn>
              <a:cxn ang="16200000">
                <a:pos x="wd2" y="hd2"/>
              </a:cxn>
            </a:cxnLst>
            <a:rect l="0" t="0" r="r" b="b"/>
            <a:pathLst>
              <a:path w="9600" h="21600" extrusionOk="0">
                <a:moveTo>
                  <a:pt x="4782" y="11274"/>
                </a:moveTo>
                <a:cubicBezTo>
                  <a:pt x="2621" y="11274"/>
                  <a:pt x="868" y="9444"/>
                  <a:pt x="868" y="7186"/>
                </a:cubicBezTo>
                <a:cubicBezTo>
                  <a:pt x="868" y="4928"/>
                  <a:pt x="2621" y="3098"/>
                  <a:pt x="4782" y="3098"/>
                </a:cubicBezTo>
                <a:cubicBezTo>
                  <a:pt x="6944" y="3098"/>
                  <a:pt x="8696" y="4928"/>
                  <a:pt x="8696" y="7186"/>
                </a:cubicBezTo>
                <a:cubicBezTo>
                  <a:pt x="8696" y="9444"/>
                  <a:pt x="6944" y="11274"/>
                  <a:pt x="4782" y="11274"/>
                </a:cubicBezTo>
                <a:close/>
                <a:moveTo>
                  <a:pt x="4800" y="0"/>
                </a:moveTo>
                <a:cubicBezTo>
                  <a:pt x="-6000" y="7876"/>
                  <a:pt x="4800" y="21600"/>
                  <a:pt x="4800" y="21600"/>
                </a:cubicBezTo>
                <a:cubicBezTo>
                  <a:pt x="4800" y="21600"/>
                  <a:pt x="15600" y="7876"/>
                  <a:pt x="4800" y="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62" name="Figure"/>
          <p:cNvSpPr>
            <a:spLocks noGrp="1"/>
          </p:cNvSpPr>
          <p:nvPr>
            <p:ph type="body" sz="quarter" idx="25"/>
          </p:nvPr>
        </p:nvSpPr>
        <p:spPr>
          <a:xfrm>
            <a:off x="17303726" y="4588092"/>
            <a:ext cx="2844854" cy="3692445"/>
          </a:xfrm>
          <a:custGeom>
            <a:avLst/>
            <a:gdLst/>
            <a:ahLst/>
            <a:cxnLst>
              <a:cxn ang="0">
                <a:pos x="wd2" y="hd2"/>
              </a:cxn>
              <a:cxn ang="5400000">
                <a:pos x="wd2" y="hd2"/>
              </a:cxn>
              <a:cxn ang="10800000">
                <a:pos x="wd2" y="hd2"/>
              </a:cxn>
              <a:cxn ang="16200000">
                <a:pos x="wd2" y="hd2"/>
              </a:cxn>
            </a:cxnLst>
            <a:rect l="0" t="0" r="r" b="b"/>
            <a:pathLst>
              <a:path w="15934" h="21287" extrusionOk="0">
                <a:moveTo>
                  <a:pt x="11011" y="10457"/>
                </a:moveTo>
                <a:cubicBezTo>
                  <a:pt x="8591" y="10457"/>
                  <a:pt x="6629" y="8437"/>
                  <a:pt x="6629" y="5946"/>
                </a:cubicBezTo>
                <a:cubicBezTo>
                  <a:pt x="6629" y="3454"/>
                  <a:pt x="8591" y="1435"/>
                  <a:pt x="11011" y="1435"/>
                </a:cubicBezTo>
                <a:cubicBezTo>
                  <a:pt x="13432" y="1435"/>
                  <a:pt x="15394" y="3454"/>
                  <a:pt x="15394" y="5946"/>
                </a:cubicBezTo>
                <a:cubicBezTo>
                  <a:pt x="15394" y="8437"/>
                  <a:pt x="13432" y="10457"/>
                  <a:pt x="11011" y="10457"/>
                </a:cubicBezTo>
                <a:close/>
                <a:moveTo>
                  <a:pt x="15046" y="3"/>
                </a:moveTo>
                <a:cubicBezTo>
                  <a:pt x="-1232" y="-313"/>
                  <a:pt x="22" y="21287"/>
                  <a:pt x="22" y="21287"/>
                </a:cubicBezTo>
                <a:cubicBezTo>
                  <a:pt x="22" y="21287"/>
                  <a:pt x="20368" y="15840"/>
                  <a:pt x="15046" y="3"/>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63" name="Figure"/>
          <p:cNvSpPr>
            <a:spLocks noGrp="1"/>
          </p:cNvSpPr>
          <p:nvPr>
            <p:ph type="body" sz="quarter" idx="26"/>
          </p:nvPr>
        </p:nvSpPr>
        <p:spPr>
          <a:xfrm>
            <a:off x="14475793" y="4588092"/>
            <a:ext cx="2844851" cy="3692461"/>
          </a:xfrm>
          <a:custGeom>
            <a:avLst/>
            <a:gdLst/>
            <a:ahLst/>
            <a:cxnLst>
              <a:cxn ang="0">
                <a:pos x="wd2" y="hd2"/>
              </a:cxn>
              <a:cxn ang="5400000">
                <a:pos x="wd2" y="hd2"/>
              </a:cxn>
              <a:cxn ang="10800000">
                <a:pos x="wd2" y="hd2"/>
              </a:cxn>
              <a:cxn ang="16200000">
                <a:pos x="wd2" y="hd2"/>
              </a:cxn>
            </a:cxnLst>
            <a:rect l="0" t="0" r="r" b="b"/>
            <a:pathLst>
              <a:path w="15934" h="21287" extrusionOk="0">
                <a:moveTo>
                  <a:pt x="5004" y="10522"/>
                </a:moveTo>
                <a:cubicBezTo>
                  <a:pt x="2584" y="10522"/>
                  <a:pt x="622" y="8503"/>
                  <a:pt x="622" y="6012"/>
                </a:cubicBezTo>
                <a:cubicBezTo>
                  <a:pt x="622" y="3520"/>
                  <a:pt x="2584" y="1501"/>
                  <a:pt x="5004" y="1501"/>
                </a:cubicBezTo>
                <a:cubicBezTo>
                  <a:pt x="7424" y="1501"/>
                  <a:pt x="9387" y="3520"/>
                  <a:pt x="9387" y="6012"/>
                </a:cubicBezTo>
                <a:cubicBezTo>
                  <a:pt x="9387" y="8503"/>
                  <a:pt x="7424" y="10522"/>
                  <a:pt x="5004" y="10522"/>
                </a:cubicBezTo>
                <a:close/>
                <a:moveTo>
                  <a:pt x="888" y="3"/>
                </a:moveTo>
                <a:cubicBezTo>
                  <a:pt x="-4434" y="15840"/>
                  <a:pt x="15912" y="21287"/>
                  <a:pt x="15912" y="21287"/>
                </a:cubicBezTo>
                <a:cubicBezTo>
                  <a:pt x="15912" y="21287"/>
                  <a:pt x="17166" y="-313"/>
                  <a:pt x="888" y="3"/>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64" name="Figure"/>
          <p:cNvSpPr>
            <a:spLocks noGrp="1"/>
          </p:cNvSpPr>
          <p:nvPr>
            <p:ph type="body" sz="quarter" idx="27"/>
          </p:nvPr>
        </p:nvSpPr>
        <p:spPr>
          <a:xfrm>
            <a:off x="17303726" y="6345565"/>
            <a:ext cx="4340088" cy="2277113"/>
          </a:xfrm>
          <a:custGeom>
            <a:avLst/>
            <a:gdLst/>
            <a:ahLst/>
            <a:cxnLst>
              <a:cxn ang="0">
                <a:pos x="wd2" y="hd2"/>
              </a:cxn>
              <a:cxn ang="5400000">
                <a:pos x="wd2" y="hd2"/>
              </a:cxn>
              <a:cxn ang="10800000">
                <a:pos x="wd2" y="hd2"/>
              </a:cxn>
              <a:cxn ang="16200000">
                <a:pos x="wd2" y="hd2"/>
              </a:cxn>
            </a:cxnLst>
            <a:rect l="0" t="0" r="r" b="b"/>
            <a:pathLst>
              <a:path w="21600" h="10849" extrusionOk="0">
                <a:moveTo>
                  <a:pt x="15697" y="8195"/>
                </a:moveTo>
                <a:cubicBezTo>
                  <a:pt x="13546" y="8195"/>
                  <a:pt x="11803" y="6526"/>
                  <a:pt x="11803" y="4467"/>
                </a:cubicBezTo>
                <a:cubicBezTo>
                  <a:pt x="11803" y="2408"/>
                  <a:pt x="13546" y="739"/>
                  <a:pt x="15697" y="739"/>
                </a:cubicBezTo>
                <a:cubicBezTo>
                  <a:pt x="17848" y="739"/>
                  <a:pt x="19591" y="2408"/>
                  <a:pt x="19591" y="4467"/>
                </a:cubicBezTo>
                <a:cubicBezTo>
                  <a:pt x="19591" y="6526"/>
                  <a:pt x="17848" y="8195"/>
                  <a:pt x="15697" y="8195"/>
                </a:cubicBezTo>
                <a:close/>
                <a:moveTo>
                  <a:pt x="0" y="9240"/>
                </a:moveTo>
                <a:cubicBezTo>
                  <a:pt x="0" y="9240"/>
                  <a:pt x="17390" y="15771"/>
                  <a:pt x="21600" y="2521"/>
                </a:cubicBezTo>
                <a:cubicBezTo>
                  <a:pt x="10059" y="-5829"/>
                  <a:pt x="0" y="9240"/>
                  <a:pt x="0" y="9240"/>
                </a:cubicBezTo>
                <a:close/>
              </a:path>
            </a:pathLst>
          </a:custGeom>
          <a:solidFill>
            <a:srgbClr val="ECEEF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65" name="Figure"/>
          <p:cNvSpPr>
            <a:spLocks noGrp="1"/>
          </p:cNvSpPr>
          <p:nvPr>
            <p:ph type="body" sz="quarter" idx="28"/>
          </p:nvPr>
        </p:nvSpPr>
        <p:spPr>
          <a:xfrm>
            <a:off x="12973952" y="6345565"/>
            <a:ext cx="4340041" cy="2277130"/>
          </a:xfrm>
          <a:custGeom>
            <a:avLst/>
            <a:gdLst/>
            <a:ahLst/>
            <a:cxnLst>
              <a:cxn ang="0">
                <a:pos x="wd2" y="hd2"/>
              </a:cxn>
              <a:cxn ang="5400000">
                <a:pos x="wd2" y="hd2"/>
              </a:cxn>
              <a:cxn ang="10800000">
                <a:pos x="wd2" y="hd2"/>
              </a:cxn>
              <a:cxn ang="16200000">
                <a:pos x="wd2" y="hd2"/>
              </a:cxn>
            </a:cxnLst>
            <a:rect l="0" t="0" r="r" b="b"/>
            <a:pathLst>
              <a:path w="21600" h="10849" extrusionOk="0">
                <a:moveTo>
                  <a:pt x="6385" y="8198"/>
                </a:moveTo>
                <a:cubicBezTo>
                  <a:pt x="4234" y="8198"/>
                  <a:pt x="2491" y="6529"/>
                  <a:pt x="2491" y="4470"/>
                </a:cubicBezTo>
                <a:cubicBezTo>
                  <a:pt x="2491" y="2411"/>
                  <a:pt x="4234" y="742"/>
                  <a:pt x="6385" y="742"/>
                </a:cubicBezTo>
                <a:cubicBezTo>
                  <a:pt x="8536" y="742"/>
                  <a:pt x="10279" y="2411"/>
                  <a:pt x="10279" y="4470"/>
                </a:cubicBezTo>
                <a:cubicBezTo>
                  <a:pt x="10279" y="6529"/>
                  <a:pt x="8536" y="8198"/>
                  <a:pt x="6385" y="8198"/>
                </a:cubicBezTo>
                <a:close/>
                <a:moveTo>
                  <a:pt x="0" y="2521"/>
                </a:moveTo>
                <a:cubicBezTo>
                  <a:pt x="4210" y="15771"/>
                  <a:pt x="21600" y="9240"/>
                  <a:pt x="21600" y="9240"/>
                </a:cubicBezTo>
                <a:cubicBezTo>
                  <a:pt x="21600" y="9240"/>
                  <a:pt x="11542" y="-5829"/>
                  <a:pt x="0" y="2521"/>
                </a:cubicBezTo>
                <a:close/>
              </a:path>
            </a:pathLst>
          </a:custGeom>
          <a:solidFill>
            <a:srgbClr val="ECEEF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266" name="1"/>
          <p:cNvSpPr>
            <a:spLocks noGrp="1"/>
          </p:cNvSpPr>
          <p:nvPr>
            <p:ph type="body" sz="quarter" idx="29"/>
          </p:nvPr>
        </p:nvSpPr>
        <p:spPr>
          <a:xfrm>
            <a:off x="13819711" y="6847303"/>
            <a:ext cx="856173"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1</a:t>
            </a:r>
          </a:p>
        </p:txBody>
      </p:sp>
      <p:sp>
        <p:nvSpPr>
          <p:cNvPr id="3267" name="2"/>
          <p:cNvSpPr>
            <a:spLocks noGrp="1"/>
          </p:cNvSpPr>
          <p:nvPr>
            <p:ph type="body" sz="quarter" idx="30"/>
          </p:nvPr>
        </p:nvSpPr>
        <p:spPr>
          <a:xfrm>
            <a:off x="14943424" y="5210724"/>
            <a:ext cx="856173"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2</a:t>
            </a:r>
          </a:p>
        </p:txBody>
      </p:sp>
      <p:sp>
        <p:nvSpPr>
          <p:cNvPr id="3268" name="3"/>
          <p:cNvSpPr>
            <a:spLocks noGrp="1"/>
          </p:cNvSpPr>
          <p:nvPr>
            <p:ph type="body" sz="quarter" idx="31"/>
          </p:nvPr>
        </p:nvSpPr>
        <p:spPr>
          <a:xfrm>
            <a:off x="16880795" y="4844937"/>
            <a:ext cx="856174"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3</a:t>
            </a:r>
          </a:p>
        </p:txBody>
      </p:sp>
      <p:sp>
        <p:nvSpPr>
          <p:cNvPr id="3269" name="4"/>
          <p:cNvSpPr>
            <a:spLocks noGrp="1"/>
          </p:cNvSpPr>
          <p:nvPr>
            <p:ph type="body" sz="quarter" idx="32"/>
          </p:nvPr>
        </p:nvSpPr>
        <p:spPr>
          <a:xfrm>
            <a:off x="18856267" y="5210724"/>
            <a:ext cx="856174"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4</a:t>
            </a:r>
          </a:p>
        </p:txBody>
      </p:sp>
      <p:sp>
        <p:nvSpPr>
          <p:cNvPr id="3270" name="5"/>
          <p:cNvSpPr>
            <a:spLocks noGrp="1"/>
          </p:cNvSpPr>
          <p:nvPr>
            <p:ph type="body" sz="quarter" idx="33"/>
          </p:nvPr>
        </p:nvSpPr>
        <p:spPr>
          <a:xfrm>
            <a:off x="20034629" y="6860003"/>
            <a:ext cx="856174" cy="856152"/>
          </a:xfrm>
          <a:prstGeom prst="ellipse">
            <a:avLst/>
          </a:prstGeom>
          <a:solidFill>
            <a:srgbClr val="C4C6C1"/>
          </a:solidFill>
        </p:spPr>
        <p:txBody>
          <a:bodyPr lIns="38100" tIns="38100" rIns="38100" bIns="38100">
            <a:noAutofit/>
          </a:bodyPr>
          <a:lstStyle>
            <a:lvl1pPr marL="0" indent="0" algn="ctr">
              <a:lnSpc>
                <a:spcPts val="3800"/>
              </a:lnSpc>
              <a:spcBef>
                <a:spcPts val="0"/>
              </a:spcBef>
              <a:buSzTx/>
              <a:buNone/>
              <a:defRPr sz="3000" spc="-90">
                <a:latin typeface="Poppins Regular"/>
                <a:ea typeface="Poppins Regular"/>
                <a:cs typeface="Poppins Regular"/>
                <a:sym typeface="Poppins Regular"/>
              </a:defRPr>
            </a:lvl1pPr>
          </a:lstStyle>
          <a:p>
            <a:r>
              <a:t>5</a:t>
            </a:r>
          </a:p>
        </p:txBody>
      </p:sp>
      <p:sp>
        <p:nvSpPr>
          <p:cNvPr id="3271" name=""/>
          <p:cNvSpPr txBox="1">
            <a:spLocks noGrp="1"/>
          </p:cNvSpPr>
          <p:nvPr>
            <p:ph type="body" sz="quarter" idx="34"/>
          </p:nvPr>
        </p:nvSpPr>
        <p:spPr>
          <a:xfrm>
            <a:off x="6752541" y="6490465"/>
            <a:ext cx="783134" cy="889001"/>
          </a:xfrm>
          <a:prstGeom prst="rect">
            <a:avLst/>
          </a:prstGeom>
        </p:spPr>
        <p:txBody>
          <a:bodyPr lIns="45719" tIns="45719" rIns="45719" bIns="45719" anchor="t">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272" name="Tequis magnam everunt re volupti ntiusament at."/>
          <p:cNvSpPr txBox="1">
            <a:spLocks noGrp="1"/>
          </p:cNvSpPr>
          <p:nvPr>
            <p:ph type="body" sz="quarter" idx="35"/>
          </p:nvPr>
        </p:nvSpPr>
        <p:spPr>
          <a:xfrm>
            <a:off x="5721680" y="7826209"/>
            <a:ext cx="2844854" cy="75849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273" name="Desc. Point a"/>
          <p:cNvSpPr>
            <a:spLocks noGrp="1"/>
          </p:cNvSpPr>
          <p:nvPr>
            <p:ph type="body" sz="quarter" idx="36"/>
          </p:nvPr>
        </p:nvSpPr>
        <p:spPr>
          <a:xfrm>
            <a:off x="5722854" y="7075416"/>
            <a:ext cx="284250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74" name=""/>
          <p:cNvSpPr txBox="1">
            <a:spLocks noGrp="1"/>
          </p:cNvSpPr>
          <p:nvPr>
            <p:ph type="body" sz="quarter" idx="37"/>
          </p:nvPr>
        </p:nvSpPr>
        <p:spPr>
          <a:xfrm>
            <a:off x="10156141" y="6490465"/>
            <a:ext cx="783134" cy="889001"/>
          </a:xfrm>
          <a:prstGeom prst="rect">
            <a:avLst/>
          </a:prstGeom>
        </p:spPr>
        <p:txBody>
          <a:bodyPr lIns="45719" tIns="45719" rIns="45719" bIns="45719" anchor="t">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275" name="Tequis magnam everunt re volupti ntiusament at."/>
          <p:cNvSpPr txBox="1">
            <a:spLocks noGrp="1"/>
          </p:cNvSpPr>
          <p:nvPr>
            <p:ph type="body" sz="quarter" idx="38"/>
          </p:nvPr>
        </p:nvSpPr>
        <p:spPr>
          <a:xfrm>
            <a:off x="9125280" y="7826209"/>
            <a:ext cx="2844854" cy="75849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276" name="Desc. Point a"/>
          <p:cNvSpPr>
            <a:spLocks noGrp="1"/>
          </p:cNvSpPr>
          <p:nvPr>
            <p:ph type="body" sz="quarter" idx="39"/>
          </p:nvPr>
        </p:nvSpPr>
        <p:spPr>
          <a:xfrm>
            <a:off x="9126454" y="7075416"/>
            <a:ext cx="284250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77" name=""/>
          <p:cNvSpPr txBox="1">
            <a:spLocks noGrp="1"/>
          </p:cNvSpPr>
          <p:nvPr>
            <p:ph type="body" sz="quarter" idx="40"/>
          </p:nvPr>
        </p:nvSpPr>
        <p:spPr>
          <a:xfrm>
            <a:off x="5012641" y="9030465"/>
            <a:ext cx="783134" cy="889001"/>
          </a:xfrm>
          <a:prstGeom prst="rect">
            <a:avLst/>
          </a:prstGeom>
        </p:spPr>
        <p:txBody>
          <a:bodyPr lIns="45719" tIns="45719" rIns="45719" bIns="45719" anchor="t">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278" name="Tequis magnam everunt re volupti ntiusament at."/>
          <p:cNvSpPr txBox="1">
            <a:spLocks noGrp="1"/>
          </p:cNvSpPr>
          <p:nvPr>
            <p:ph type="body" sz="quarter" idx="41"/>
          </p:nvPr>
        </p:nvSpPr>
        <p:spPr>
          <a:xfrm>
            <a:off x="3981780" y="10366209"/>
            <a:ext cx="2844854" cy="75849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279" name="Desc. Point a"/>
          <p:cNvSpPr>
            <a:spLocks noGrp="1"/>
          </p:cNvSpPr>
          <p:nvPr>
            <p:ph type="body" sz="quarter" idx="42"/>
          </p:nvPr>
        </p:nvSpPr>
        <p:spPr>
          <a:xfrm>
            <a:off x="3982954" y="9615416"/>
            <a:ext cx="284250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80" name=""/>
          <p:cNvSpPr txBox="1">
            <a:spLocks noGrp="1"/>
          </p:cNvSpPr>
          <p:nvPr>
            <p:ph type="body" sz="quarter" idx="43"/>
          </p:nvPr>
        </p:nvSpPr>
        <p:spPr>
          <a:xfrm>
            <a:off x="8454341" y="9030465"/>
            <a:ext cx="783134" cy="889001"/>
          </a:xfrm>
          <a:prstGeom prst="rect">
            <a:avLst/>
          </a:prstGeom>
        </p:spPr>
        <p:txBody>
          <a:bodyPr lIns="45719" tIns="45719" rIns="45719" bIns="45719" anchor="t">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281" name="Tequis magnam everunt re volupti ntiusament at."/>
          <p:cNvSpPr txBox="1">
            <a:spLocks noGrp="1"/>
          </p:cNvSpPr>
          <p:nvPr>
            <p:ph type="body" sz="quarter" idx="44"/>
          </p:nvPr>
        </p:nvSpPr>
        <p:spPr>
          <a:xfrm>
            <a:off x="7423480" y="10366209"/>
            <a:ext cx="2844854" cy="75849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282" name="Desc. Point a"/>
          <p:cNvSpPr>
            <a:spLocks noGrp="1"/>
          </p:cNvSpPr>
          <p:nvPr>
            <p:ph type="body" sz="quarter" idx="45"/>
          </p:nvPr>
        </p:nvSpPr>
        <p:spPr>
          <a:xfrm>
            <a:off x="7424654" y="9615416"/>
            <a:ext cx="284250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8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284"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Info g">
    <p:spTree>
      <p:nvGrpSpPr>
        <p:cNvPr id="1" name=""/>
        <p:cNvGrpSpPr/>
        <p:nvPr/>
      </p:nvGrpSpPr>
      <p:grpSpPr>
        <a:xfrm>
          <a:off x="0" y="0"/>
          <a:ext cx="0" cy="0"/>
          <a:chOff x="0" y="0"/>
          <a:chExt cx="0" cy="0"/>
        </a:xfrm>
      </p:grpSpPr>
      <p:sp>
        <p:nvSpPr>
          <p:cNvPr id="329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29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293" name="Rectangle"/>
          <p:cNvSpPr>
            <a:spLocks noGrp="1"/>
          </p:cNvSpPr>
          <p:nvPr>
            <p:ph type="body" sz="half" idx="13"/>
          </p:nvPr>
        </p:nvSpPr>
        <p:spPr>
          <a:xfrm>
            <a:off x="2299728" y="4177808"/>
            <a:ext cx="9873116" cy="7505560"/>
          </a:xfrm>
          <a:prstGeom prst="rect">
            <a:avLst/>
          </a:prstGeom>
          <a:solidFill>
            <a:srgbClr val="ECEEF0"/>
          </a:solidFill>
        </p:spPr>
        <p:txBody>
          <a:bodyPr anchor="t">
            <a:noAutofit/>
          </a:bodyPr>
          <a:lstStyle/>
          <a:p>
            <a:pPr marL="0" indent="444500">
              <a:spcBef>
                <a:spcPts val="0"/>
              </a:spcBef>
              <a:buSzTx/>
              <a:buNone/>
              <a:defRPr sz="4800" spc="-144"/>
            </a:pPr>
            <a:endParaRPr/>
          </a:p>
        </p:txBody>
      </p:sp>
      <p:sp>
        <p:nvSpPr>
          <p:cNvPr id="3294" name="Full editable…"/>
          <p:cNvSpPr txBox="1">
            <a:spLocks noGrp="1"/>
          </p:cNvSpPr>
          <p:nvPr>
            <p:ph type="body" sz="quarter" idx="14"/>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295" name="Tequis magnam everunt re volupti ntiusament at."/>
          <p:cNvSpPr txBox="1">
            <a:spLocks noGrp="1"/>
          </p:cNvSpPr>
          <p:nvPr>
            <p:ph type="body" sz="quarter" idx="15"/>
          </p:nvPr>
        </p:nvSpPr>
        <p:spPr>
          <a:xfrm>
            <a:off x="3943680" y="78262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296" name="Desc. Point a"/>
          <p:cNvSpPr>
            <a:spLocks noGrp="1"/>
          </p:cNvSpPr>
          <p:nvPr>
            <p:ph type="body" sz="quarter" idx="16"/>
          </p:nvPr>
        </p:nvSpPr>
        <p:spPr>
          <a:xfrm>
            <a:off x="3944854" y="70754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297" name="Figure"/>
          <p:cNvSpPr>
            <a:spLocks noGrp="1"/>
          </p:cNvSpPr>
          <p:nvPr>
            <p:ph type="body" sz="quarter" idx="17"/>
          </p:nvPr>
        </p:nvSpPr>
        <p:spPr>
          <a:xfrm>
            <a:off x="11652472" y="8544382"/>
            <a:ext cx="979719" cy="2179065"/>
          </a:xfrm>
          <a:custGeom>
            <a:avLst/>
            <a:gdLst/>
            <a:ahLst/>
            <a:cxnLst>
              <a:cxn ang="0">
                <a:pos x="wd2" y="hd2"/>
              </a:cxn>
              <a:cxn ang="5400000">
                <a:pos x="wd2" y="hd2"/>
              </a:cxn>
              <a:cxn ang="10800000">
                <a:pos x="wd2" y="hd2"/>
              </a:cxn>
              <a:cxn ang="16200000">
                <a:pos x="wd2" y="hd2"/>
              </a:cxn>
            </a:cxnLst>
            <a:rect l="0" t="0" r="r" b="b"/>
            <a:pathLst>
              <a:path w="21349" h="21600" extrusionOk="0">
                <a:moveTo>
                  <a:pt x="21329" y="12643"/>
                </a:moveTo>
                <a:lnTo>
                  <a:pt x="19860" y="7627"/>
                </a:lnTo>
                <a:cubicBezTo>
                  <a:pt x="19860" y="7627"/>
                  <a:pt x="19182" y="6263"/>
                  <a:pt x="14981" y="5388"/>
                </a:cubicBezTo>
                <a:cubicBezTo>
                  <a:pt x="13578" y="5095"/>
                  <a:pt x="12439" y="5162"/>
                  <a:pt x="12439" y="4239"/>
                </a:cubicBezTo>
                <a:cubicBezTo>
                  <a:pt x="12439" y="4062"/>
                  <a:pt x="12593" y="3934"/>
                  <a:pt x="12819" y="3814"/>
                </a:cubicBezTo>
                <a:cubicBezTo>
                  <a:pt x="13478" y="4468"/>
                  <a:pt x="15203" y="4254"/>
                  <a:pt x="15690" y="3864"/>
                </a:cubicBezTo>
                <a:cubicBezTo>
                  <a:pt x="16982" y="2820"/>
                  <a:pt x="15781" y="1372"/>
                  <a:pt x="14687" y="733"/>
                </a:cubicBezTo>
                <a:cubicBezTo>
                  <a:pt x="14141" y="414"/>
                  <a:pt x="13001" y="66"/>
                  <a:pt x="11382" y="12"/>
                </a:cubicBezTo>
                <a:cubicBezTo>
                  <a:pt x="11256" y="6"/>
                  <a:pt x="11127" y="1"/>
                  <a:pt x="10992" y="1"/>
                </a:cubicBezTo>
                <a:cubicBezTo>
                  <a:pt x="10884" y="0"/>
                  <a:pt x="10781" y="0"/>
                  <a:pt x="10680" y="0"/>
                </a:cubicBezTo>
                <a:lnTo>
                  <a:pt x="10667" y="0"/>
                </a:lnTo>
                <a:cubicBezTo>
                  <a:pt x="10567" y="0"/>
                  <a:pt x="10465" y="0"/>
                  <a:pt x="10356" y="1"/>
                </a:cubicBezTo>
                <a:cubicBezTo>
                  <a:pt x="10221" y="1"/>
                  <a:pt x="10092" y="6"/>
                  <a:pt x="9966" y="12"/>
                </a:cubicBezTo>
                <a:cubicBezTo>
                  <a:pt x="8348" y="66"/>
                  <a:pt x="7208" y="414"/>
                  <a:pt x="6661" y="733"/>
                </a:cubicBezTo>
                <a:cubicBezTo>
                  <a:pt x="5567" y="1372"/>
                  <a:pt x="4366" y="2820"/>
                  <a:pt x="5658" y="3864"/>
                </a:cubicBezTo>
                <a:cubicBezTo>
                  <a:pt x="6144" y="4254"/>
                  <a:pt x="7870" y="4468"/>
                  <a:pt x="8528" y="3814"/>
                </a:cubicBezTo>
                <a:cubicBezTo>
                  <a:pt x="8755" y="3934"/>
                  <a:pt x="8909" y="4062"/>
                  <a:pt x="8909" y="4239"/>
                </a:cubicBezTo>
                <a:cubicBezTo>
                  <a:pt x="8909" y="5162"/>
                  <a:pt x="7770" y="5095"/>
                  <a:pt x="6367" y="5388"/>
                </a:cubicBezTo>
                <a:cubicBezTo>
                  <a:pt x="2167" y="6263"/>
                  <a:pt x="1488" y="7627"/>
                  <a:pt x="1488" y="7627"/>
                </a:cubicBezTo>
                <a:lnTo>
                  <a:pt x="20" y="12643"/>
                </a:lnTo>
                <a:cubicBezTo>
                  <a:pt x="-126" y="13082"/>
                  <a:pt x="550" y="13486"/>
                  <a:pt x="1528" y="13543"/>
                </a:cubicBezTo>
                <a:cubicBezTo>
                  <a:pt x="2506" y="13602"/>
                  <a:pt x="3417" y="13294"/>
                  <a:pt x="3561" y="12855"/>
                </a:cubicBezTo>
                <a:lnTo>
                  <a:pt x="4991" y="7974"/>
                </a:lnTo>
                <a:cubicBezTo>
                  <a:pt x="5077" y="7658"/>
                  <a:pt x="5467" y="7354"/>
                  <a:pt x="6216" y="7224"/>
                </a:cubicBezTo>
                <a:cubicBezTo>
                  <a:pt x="6222" y="7224"/>
                  <a:pt x="6228" y="7225"/>
                  <a:pt x="6233" y="7225"/>
                </a:cubicBezTo>
                <a:lnTo>
                  <a:pt x="4042" y="15573"/>
                </a:lnTo>
                <a:lnTo>
                  <a:pt x="6257" y="15573"/>
                </a:lnTo>
                <a:lnTo>
                  <a:pt x="6257" y="20798"/>
                </a:lnTo>
                <a:cubicBezTo>
                  <a:pt x="6257" y="21241"/>
                  <a:pt x="7058" y="21600"/>
                  <a:pt x="8045" y="21600"/>
                </a:cubicBezTo>
                <a:cubicBezTo>
                  <a:pt x="9033" y="21600"/>
                  <a:pt x="9834" y="21241"/>
                  <a:pt x="9834" y="20798"/>
                </a:cubicBezTo>
                <a:lnTo>
                  <a:pt x="9834" y="15573"/>
                </a:lnTo>
                <a:lnTo>
                  <a:pt x="11514" y="15573"/>
                </a:lnTo>
                <a:lnTo>
                  <a:pt x="11514" y="20798"/>
                </a:lnTo>
                <a:cubicBezTo>
                  <a:pt x="11514" y="21241"/>
                  <a:pt x="12314" y="21600"/>
                  <a:pt x="13303" y="21600"/>
                </a:cubicBezTo>
                <a:cubicBezTo>
                  <a:pt x="14290" y="21600"/>
                  <a:pt x="15091" y="21241"/>
                  <a:pt x="15091" y="20798"/>
                </a:cubicBezTo>
                <a:lnTo>
                  <a:pt x="15091" y="15573"/>
                </a:lnTo>
                <a:lnTo>
                  <a:pt x="17306" y="15573"/>
                </a:lnTo>
                <a:lnTo>
                  <a:pt x="15114" y="7225"/>
                </a:lnTo>
                <a:cubicBezTo>
                  <a:pt x="15120" y="7225"/>
                  <a:pt x="15127" y="7224"/>
                  <a:pt x="15132" y="7224"/>
                </a:cubicBezTo>
                <a:cubicBezTo>
                  <a:pt x="15880" y="7354"/>
                  <a:pt x="16271" y="7658"/>
                  <a:pt x="16358" y="7974"/>
                </a:cubicBezTo>
                <a:lnTo>
                  <a:pt x="17786" y="12855"/>
                </a:lnTo>
                <a:cubicBezTo>
                  <a:pt x="17932" y="13294"/>
                  <a:pt x="18842" y="13602"/>
                  <a:pt x="19821" y="13543"/>
                </a:cubicBezTo>
                <a:cubicBezTo>
                  <a:pt x="20798" y="13486"/>
                  <a:pt x="21474" y="13082"/>
                  <a:pt x="21329"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298" name="Figure"/>
          <p:cNvSpPr>
            <a:spLocks noGrp="1"/>
          </p:cNvSpPr>
          <p:nvPr>
            <p:ph type="body" sz="quarter" idx="18"/>
          </p:nvPr>
        </p:nvSpPr>
        <p:spPr>
          <a:xfrm>
            <a:off x="20893361" y="8544382"/>
            <a:ext cx="979732" cy="2179092"/>
          </a:xfrm>
          <a:custGeom>
            <a:avLst/>
            <a:gdLst/>
            <a:ahLst/>
            <a:cxnLst>
              <a:cxn ang="0">
                <a:pos x="wd2" y="hd2"/>
              </a:cxn>
              <a:cxn ang="5400000">
                <a:pos x="wd2" y="hd2"/>
              </a:cxn>
              <a:cxn ang="10800000">
                <a:pos x="wd2" y="hd2"/>
              </a:cxn>
              <a:cxn ang="16200000">
                <a:pos x="wd2" y="hd2"/>
              </a:cxn>
            </a:cxnLst>
            <a:rect l="0" t="0" r="r" b="b"/>
            <a:pathLst>
              <a:path w="21349" h="21600" extrusionOk="0">
                <a:moveTo>
                  <a:pt x="21329" y="12643"/>
                </a:moveTo>
                <a:lnTo>
                  <a:pt x="19860" y="7627"/>
                </a:lnTo>
                <a:cubicBezTo>
                  <a:pt x="19860" y="7627"/>
                  <a:pt x="19182" y="6263"/>
                  <a:pt x="14981" y="5388"/>
                </a:cubicBezTo>
                <a:cubicBezTo>
                  <a:pt x="13578" y="5095"/>
                  <a:pt x="12439" y="5162"/>
                  <a:pt x="12439" y="4239"/>
                </a:cubicBezTo>
                <a:cubicBezTo>
                  <a:pt x="12439" y="4062"/>
                  <a:pt x="12593" y="3934"/>
                  <a:pt x="12819" y="3814"/>
                </a:cubicBezTo>
                <a:cubicBezTo>
                  <a:pt x="13478" y="4468"/>
                  <a:pt x="15204" y="4255"/>
                  <a:pt x="15691" y="3864"/>
                </a:cubicBezTo>
                <a:cubicBezTo>
                  <a:pt x="16982" y="2820"/>
                  <a:pt x="15781" y="1372"/>
                  <a:pt x="14687" y="733"/>
                </a:cubicBezTo>
                <a:cubicBezTo>
                  <a:pt x="14141" y="414"/>
                  <a:pt x="13000" y="66"/>
                  <a:pt x="11382" y="12"/>
                </a:cubicBezTo>
                <a:cubicBezTo>
                  <a:pt x="11256" y="6"/>
                  <a:pt x="11127" y="2"/>
                  <a:pt x="10992" y="1"/>
                </a:cubicBezTo>
                <a:cubicBezTo>
                  <a:pt x="10883" y="1"/>
                  <a:pt x="10781" y="0"/>
                  <a:pt x="10681" y="1"/>
                </a:cubicBezTo>
                <a:lnTo>
                  <a:pt x="10668" y="1"/>
                </a:lnTo>
                <a:cubicBezTo>
                  <a:pt x="10567" y="0"/>
                  <a:pt x="10465" y="1"/>
                  <a:pt x="10356" y="1"/>
                </a:cubicBezTo>
                <a:cubicBezTo>
                  <a:pt x="10221" y="2"/>
                  <a:pt x="10092" y="6"/>
                  <a:pt x="9966" y="12"/>
                </a:cubicBezTo>
                <a:cubicBezTo>
                  <a:pt x="8347" y="66"/>
                  <a:pt x="7208" y="414"/>
                  <a:pt x="6661" y="733"/>
                </a:cubicBezTo>
                <a:cubicBezTo>
                  <a:pt x="5567" y="1372"/>
                  <a:pt x="4365" y="2820"/>
                  <a:pt x="5658" y="3864"/>
                </a:cubicBezTo>
                <a:cubicBezTo>
                  <a:pt x="6144" y="4255"/>
                  <a:pt x="7870" y="4468"/>
                  <a:pt x="8528" y="3814"/>
                </a:cubicBezTo>
                <a:cubicBezTo>
                  <a:pt x="8755" y="3934"/>
                  <a:pt x="8909" y="4062"/>
                  <a:pt x="8909" y="4239"/>
                </a:cubicBezTo>
                <a:cubicBezTo>
                  <a:pt x="8909" y="5162"/>
                  <a:pt x="7770" y="5095"/>
                  <a:pt x="6367" y="5388"/>
                </a:cubicBezTo>
                <a:cubicBezTo>
                  <a:pt x="2167" y="6263"/>
                  <a:pt x="1488" y="7627"/>
                  <a:pt x="1488" y="7627"/>
                </a:cubicBezTo>
                <a:lnTo>
                  <a:pt x="19" y="12643"/>
                </a:lnTo>
                <a:cubicBezTo>
                  <a:pt x="-126" y="13082"/>
                  <a:pt x="550" y="13485"/>
                  <a:pt x="1528" y="13544"/>
                </a:cubicBezTo>
                <a:cubicBezTo>
                  <a:pt x="2506" y="13602"/>
                  <a:pt x="3417" y="13293"/>
                  <a:pt x="3561" y="12854"/>
                </a:cubicBezTo>
                <a:lnTo>
                  <a:pt x="4990" y="7974"/>
                </a:lnTo>
                <a:cubicBezTo>
                  <a:pt x="5077" y="7658"/>
                  <a:pt x="5468" y="7354"/>
                  <a:pt x="6216" y="7224"/>
                </a:cubicBezTo>
                <a:cubicBezTo>
                  <a:pt x="6222" y="7224"/>
                  <a:pt x="6228" y="7224"/>
                  <a:pt x="6233" y="7224"/>
                </a:cubicBezTo>
                <a:lnTo>
                  <a:pt x="4042" y="15573"/>
                </a:lnTo>
                <a:lnTo>
                  <a:pt x="6256" y="15573"/>
                </a:lnTo>
                <a:lnTo>
                  <a:pt x="6256" y="20797"/>
                </a:lnTo>
                <a:cubicBezTo>
                  <a:pt x="6256" y="21241"/>
                  <a:pt x="7057" y="21600"/>
                  <a:pt x="8045" y="21600"/>
                </a:cubicBezTo>
                <a:cubicBezTo>
                  <a:pt x="9034" y="21600"/>
                  <a:pt x="9833" y="21241"/>
                  <a:pt x="9833" y="20797"/>
                </a:cubicBezTo>
                <a:lnTo>
                  <a:pt x="9833" y="15573"/>
                </a:lnTo>
                <a:lnTo>
                  <a:pt x="11514" y="15573"/>
                </a:lnTo>
                <a:lnTo>
                  <a:pt x="11514" y="20797"/>
                </a:lnTo>
                <a:cubicBezTo>
                  <a:pt x="11514" y="21241"/>
                  <a:pt x="12315" y="21600"/>
                  <a:pt x="13303" y="21600"/>
                </a:cubicBezTo>
                <a:cubicBezTo>
                  <a:pt x="14290" y="21600"/>
                  <a:pt x="15091" y="21241"/>
                  <a:pt x="15091" y="20797"/>
                </a:cubicBezTo>
                <a:lnTo>
                  <a:pt x="15091" y="15573"/>
                </a:lnTo>
                <a:lnTo>
                  <a:pt x="17307" y="15573"/>
                </a:lnTo>
                <a:lnTo>
                  <a:pt x="15114" y="7224"/>
                </a:lnTo>
                <a:cubicBezTo>
                  <a:pt x="15121" y="7224"/>
                  <a:pt x="15127" y="7224"/>
                  <a:pt x="15133" y="7224"/>
                </a:cubicBezTo>
                <a:cubicBezTo>
                  <a:pt x="15880" y="7354"/>
                  <a:pt x="16271" y="7658"/>
                  <a:pt x="16357" y="7974"/>
                </a:cubicBezTo>
                <a:lnTo>
                  <a:pt x="17786" y="12854"/>
                </a:lnTo>
                <a:cubicBezTo>
                  <a:pt x="17932" y="13293"/>
                  <a:pt x="18842" y="13602"/>
                  <a:pt x="19821" y="13544"/>
                </a:cubicBezTo>
                <a:cubicBezTo>
                  <a:pt x="20798" y="13485"/>
                  <a:pt x="21474" y="13082"/>
                  <a:pt x="21329" y="12643"/>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299" name="Figure"/>
          <p:cNvSpPr>
            <a:spLocks noGrp="1"/>
          </p:cNvSpPr>
          <p:nvPr>
            <p:ph type="body" sz="quarter" idx="19"/>
          </p:nvPr>
        </p:nvSpPr>
        <p:spPr>
          <a:xfrm>
            <a:off x="19873904" y="8544382"/>
            <a:ext cx="979732" cy="2179092"/>
          </a:xfrm>
          <a:custGeom>
            <a:avLst/>
            <a:gdLst/>
            <a:ahLst/>
            <a:cxnLst>
              <a:cxn ang="0">
                <a:pos x="wd2" y="hd2"/>
              </a:cxn>
              <a:cxn ang="5400000">
                <a:pos x="wd2" y="hd2"/>
              </a:cxn>
              <a:cxn ang="10800000">
                <a:pos x="wd2" y="hd2"/>
              </a:cxn>
              <a:cxn ang="16200000">
                <a:pos x="wd2" y="hd2"/>
              </a:cxn>
            </a:cxnLst>
            <a:rect l="0" t="0" r="r" b="b"/>
            <a:pathLst>
              <a:path w="21349" h="21600" extrusionOk="0">
                <a:moveTo>
                  <a:pt x="21329" y="12643"/>
                </a:moveTo>
                <a:lnTo>
                  <a:pt x="19860" y="7627"/>
                </a:lnTo>
                <a:cubicBezTo>
                  <a:pt x="19860" y="7627"/>
                  <a:pt x="19182" y="6263"/>
                  <a:pt x="14981" y="5388"/>
                </a:cubicBezTo>
                <a:cubicBezTo>
                  <a:pt x="13578" y="5095"/>
                  <a:pt x="12439" y="5162"/>
                  <a:pt x="12439" y="4239"/>
                </a:cubicBezTo>
                <a:cubicBezTo>
                  <a:pt x="12439" y="4062"/>
                  <a:pt x="12593" y="3934"/>
                  <a:pt x="12820" y="3814"/>
                </a:cubicBezTo>
                <a:cubicBezTo>
                  <a:pt x="13478" y="4468"/>
                  <a:pt x="15204" y="4255"/>
                  <a:pt x="15691" y="3864"/>
                </a:cubicBezTo>
                <a:cubicBezTo>
                  <a:pt x="16983" y="2820"/>
                  <a:pt x="15781" y="1372"/>
                  <a:pt x="14687" y="733"/>
                </a:cubicBezTo>
                <a:cubicBezTo>
                  <a:pt x="14141" y="414"/>
                  <a:pt x="13001" y="66"/>
                  <a:pt x="11382" y="12"/>
                </a:cubicBezTo>
                <a:cubicBezTo>
                  <a:pt x="11256" y="6"/>
                  <a:pt x="11128" y="2"/>
                  <a:pt x="10992" y="1"/>
                </a:cubicBezTo>
                <a:cubicBezTo>
                  <a:pt x="10885" y="1"/>
                  <a:pt x="10781" y="0"/>
                  <a:pt x="10681" y="1"/>
                </a:cubicBezTo>
                <a:lnTo>
                  <a:pt x="10668" y="1"/>
                </a:lnTo>
                <a:cubicBezTo>
                  <a:pt x="10567" y="0"/>
                  <a:pt x="10465" y="1"/>
                  <a:pt x="10356" y="1"/>
                </a:cubicBezTo>
                <a:cubicBezTo>
                  <a:pt x="10221" y="2"/>
                  <a:pt x="10093" y="6"/>
                  <a:pt x="9966" y="12"/>
                </a:cubicBezTo>
                <a:cubicBezTo>
                  <a:pt x="8348" y="66"/>
                  <a:pt x="7208" y="414"/>
                  <a:pt x="6661" y="733"/>
                </a:cubicBezTo>
                <a:cubicBezTo>
                  <a:pt x="5568" y="1372"/>
                  <a:pt x="4366" y="2820"/>
                  <a:pt x="5658" y="3864"/>
                </a:cubicBezTo>
                <a:cubicBezTo>
                  <a:pt x="6144" y="4255"/>
                  <a:pt x="7871" y="4468"/>
                  <a:pt x="8528" y="3814"/>
                </a:cubicBezTo>
                <a:cubicBezTo>
                  <a:pt x="8755" y="3934"/>
                  <a:pt x="8909" y="4062"/>
                  <a:pt x="8909" y="4239"/>
                </a:cubicBezTo>
                <a:cubicBezTo>
                  <a:pt x="8909" y="5162"/>
                  <a:pt x="7770" y="5095"/>
                  <a:pt x="6367" y="5388"/>
                </a:cubicBezTo>
                <a:cubicBezTo>
                  <a:pt x="2167" y="6263"/>
                  <a:pt x="1488" y="7627"/>
                  <a:pt x="1488" y="7627"/>
                </a:cubicBezTo>
                <a:lnTo>
                  <a:pt x="20" y="12643"/>
                </a:lnTo>
                <a:cubicBezTo>
                  <a:pt x="-126" y="13082"/>
                  <a:pt x="551" y="13485"/>
                  <a:pt x="1528" y="13544"/>
                </a:cubicBezTo>
                <a:cubicBezTo>
                  <a:pt x="2506" y="13602"/>
                  <a:pt x="3417" y="13293"/>
                  <a:pt x="3561" y="12854"/>
                </a:cubicBezTo>
                <a:lnTo>
                  <a:pt x="4991" y="7974"/>
                </a:lnTo>
                <a:cubicBezTo>
                  <a:pt x="5077" y="7658"/>
                  <a:pt x="5468" y="7354"/>
                  <a:pt x="6216" y="7224"/>
                </a:cubicBezTo>
                <a:cubicBezTo>
                  <a:pt x="6222" y="7224"/>
                  <a:pt x="6228" y="7224"/>
                  <a:pt x="6234" y="7224"/>
                </a:cubicBezTo>
                <a:lnTo>
                  <a:pt x="4042" y="15573"/>
                </a:lnTo>
                <a:lnTo>
                  <a:pt x="6258" y="15573"/>
                </a:lnTo>
                <a:lnTo>
                  <a:pt x="6258" y="20797"/>
                </a:lnTo>
                <a:cubicBezTo>
                  <a:pt x="6258" y="21241"/>
                  <a:pt x="7059" y="21600"/>
                  <a:pt x="8045" y="21600"/>
                </a:cubicBezTo>
                <a:cubicBezTo>
                  <a:pt x="9034" y="21600"/>
                  <a:pt x="9834" y="21241"/>
                  <a:pt x="9834" y="20797"/>
                </a:cubicBezTo>
                <a:lnTo>
                  <a:pt x="9834" y="15573"/>
                </a:lnTo>
                <a:lnTo>
                  <a:pt x="11514" y="15573"/>
                </a:lnTo>
                <a:lnTo>
                  <a:pt x="11514" y="20797"/>
                </a:lnTo>
                <a:cubicBezTo>
                  <a:pt x="11514" y="21241"/>
                  <a:pt x="12315" y="21600"/>
                  <a:pt x="13303" y="21600"/>
                </a:cubicBezTo>
                <a:cubicBezTo>
                  <a:pt x="14292" y="21600"/>
                  <a:pt x="15091" y="21241"/>
                  <a:pt x="15091" y="20797"/>
                </a:cubicBezTo>
                <a:lnTo>
                  <a:pt x="15091" y="15573"/>
                </a:lnTo>
                <a:lnTo>
                  <a:pt x="17307" y="15573"/>
                </a:lnTo>
                <a:lnTo>
                  <a:pt x="15116" y="7224"/>
                </a:lnTo>
                <a:cubicBezTo>
                  <a:pt x="15121" y="7224"/>
                  <a:pt x="15127" y="7224"/>
                  <a:pt x="15133" y="7224"/>
                </a:cubicBezTo>
                <a:cubicBezTo>
                  <a:pt x="15880" y="7354"/>
                  <a:pt x="16272" y="7658"/>
                  <a:pt x="16357" y="7974"/>
                </a:cubicBezTo>
                <a:lnTo>
                  <a:pt x="17786" y="12854"/>
                </a:lnTo>
                <a:cubicBezTo>
                  <a:pt x="17932" y="13293"/>
                  <a:pt x="18842" y="13602"/>
                  <a:pt x="19821" y="13544"/>
                </a:cubicBezTo>
                <a:cubicBezTo>
                  <a:pt x="20799" y="13485"/>
                  <a:pt x="21474" y="13082"/>
                  <a:pt x="21329" y="12643"/>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0" name="Figure"/>
          <p:cNvSpPr>
            <a:spLocks noGrp="1"/>
          </p:cNvSpPr>
          <p:nvPr>
            <p:ph type="body" sz="quarter" idx="20"/>
          </p:nvPr>
        </p:nvSpPr>
        <p:spPr>
          <a:xfrm>
            <a:off x="18854447" y="8544382"/>
            <a:ext cx="979728" cy="2179092"/>
          </a:xfrm>
          <a:custGeom>
            <a:avLst/>
            <a:gdLst/>
            <a:ahLst/>
            <a:cxnLst>
              <a:cxn ang="0">
                <a:pos x="wd2" y="hd2"/>
              </a:cxn>
              <a:cxn ang="5400000">
                <a:pos x="wd2" y="hd2"/>
              </a:cxn>
              <a:cxn ang="10800000">
                <a:pos x="wd2" y="hd2"/>
              </a:cxn>
              <a:cxn ang="16200000">
                <a:pos x="wd2" y="hd2"/>
              </a:cxn>
            </a:cxnLst>
            <a:rect l="0" t="0" r="r" b="b"/>
            <a:pathLst>
              <a:path w="21349" h="21600" extrusionOk="0">
                <a:moveTo>
                  <a:pt x="21330" y="12643"/>
                </a:moveTo>
                <a:lnTo>
                  <a:pt x="19861" y="7627"/>
                </a:lnTo>
                <a:cubicBezTo>
                  <a:pt x="19861" y="7627"/>
                  <a:pt x="19182" y="6263"/>
                  <a:pt x="14982" y="5388"/>
                </a:cubicBezTo>
                <a:cubicBezTo>
                  <a:pt x="13579" y="5095"/>
                  <a:pt x="12439" y="5162"/>
                  <a:pt x="12439" y="4239"/>
                </a:cubicBezTo>
                <a:cubicBezTo>
                  <a:pt x="12439" y="4062"/>
                  <a:pt x="12593" y="3934"/>
                  <a:pt x="12821" y="3814"/>
                </a:cubicBezTo>
                <a:cubicBezTo>
                  <a:pt x="13480" y="4468"/>
                  <a:pt x="15205" y="4255"/>
                  <a:pt x="15691" y="3864"/>
                </a:cubicBezTo>
                <a:cubicBezTo>
                  <a:pt x="16984" y="2820"/>
                  <a:pt x="15782" y="1372"/>
                  <a:pt x="14687" y="733"/>
                </a:cubicBezTo>
                <a:cubicBezTo>
                  <a:pt x="14142" y="414"/>
                  <a:pt x="13002" y="66"/>
                  <a:pt x="11383" y="12"/>
                </a:cubicBezTo>
                <a:cubicBezTo>
                  <a:pt x="11257" y="6"/>
                  <a:pt x="11128" y="2"/>
                  <a:pt x="10993" y="1"/>
                </a:cubicBezTo>
                <a:cubicBezTo>
                  <a:pt x="10885" y="1"/>
                  <a:pt x="10782" y="0"/>
                  <a:pt x="10681" y="1"/>
                </a:cubicBezTo>
                <a:lnTo>
                  <a:pt x="10668" y="1"/>
                </a:lnTo>
                <a:cubicBezTo>
                  <a:pt x="10568" y="0"/>
                  <a:pt x="10466" y="1"/>
                  <a:pt x="10357" y="1"/>
                </a:cubicBezTo>
                <a:cubicBezTo>
                  <a:pt x="10223" y="2"/>
                  <a:pt x="10093" y="6"/>
                  <a:pt x="9967" y="12"/>
                </a:cubicBezTo>
                <a:cubicBezTo>
                  <a:pt x="8349" y="66"/>
                  <a:pt x="7208" y="414"/>
                  <a:pt x="6662" y="733"/>
                </a:cubicBezTo>
                <a:cubicBezTo>
                  <a:pt x="5568" y="1372"/>
                  <a:pt x="4367" y="2820"/>
                  <a:pt x="5659" y="3864"/>
                </a:cubicBezTo>
                <a:cubicBezTo>
                  <a:pt x="6144" y="4255"/>
                  <a:pt x="7871" y="4468"/>
                  <a:pt x="8530" y="3814"/>
                </a:cubicBezTo>
                <a:cubicBezTo>
                  <a:pt x="8756" y="3934"/>
                  <a:pt x="8910" y="4062"/>
                  <a:pt x="8910" y="4239"/>
                </a:cubicBezTo>
                <a:cubicBezTo>
                  <a:pt x="8910" y="5162"/>
                  <a:pt x="7772" y="5095"/>
                  <a:pt x="6369" y="5388"/>
                </a:cubicBezTo>
                <a:cubicBezTo>
                  <a:pt x="2167" y="6263"/>
                  <a:pt x="1488" y="7627"/>
                  <a:pt x="1488" y="7627"/>
                </a:cubicBezTo>
                <a:lnTo>
                  <a:pt x="20" y="12643"/>
                </a:lnTo>
                <a:cubicBezTo>
                  <a:pt x="-125" y="13082"/>
                  <a:pt x="551" y="13485"/>
                  <a:pt x="1529" y="13544"/>
                </a:cubicBezTo>
                <a:cubicBezTo>
                  <a:pt x="2506" y="13602"/>
                  <a:pt x="3417" y="13293"/>
                  <a:pt x="3563" y="12854"/>
                </a:cubicBezTo>
                <a:lnTo>
                  <a:pt x="4991" y="7974"/>
                </a:lnTo>
                <a:cubicBezTo>
                  <a:pt x="5078" y="7658"/>
                  <a:pt x="5469" y="7354"/>
                  <a:pt x="6216" y="7224"/>
                </a:cubicBezTo>
                <a:cubicBezTo>
                  <a:pt x="6222" y="7224"/>
                  <a:pt x="6228" y="7224"/>
                  <a:pt x="6234" y="7224"/>
                </a:cubicBezTo>
                <a:lnTo>
                  <a:pt x="4042" y="15573"/>
                </a:lnTo>
                <a:lnTo>
                  <a:pt x="6258" y="15573"/>
                </a:lnTo>
                <a:lnTo>
                  <a:pt x="6258" y="20797"/>
                </a:lnTo>
                <a:cubicBezTo>
                  <a:pt x="6258" y="21241"/>
                  <a:pt x="7059" y="21600"/>
                  <a:pt x="8047" y="21600"/>
                </a:cubicBezTo>
                <a:cubicBezTo>
                  <a:pt x="9034" y="21600"/>
                  <a:pt x="9835" y="21241"/>
                  <a:pt x="9835" y="20797"/>
                </a:cubicBezTo>
                <a:lnTo>
                  <a:pt x="9835" y="15573"/>
                </a:lnTo>
                <a:lnTo>
                  <a:pt x="11514" y="15573"/>
                </a:lnTo>
                <a:lnTo>
                  <a:pt x="11514" y="20797"/>
                </a:lnTo>
                <a:cubicBezTo>
                  <a:pt x="11514" y="21241"/>
                  <a:pt x="12315" y="21600"/>
                  <a:pt x="13304" y="21600"/>
                </a:cubicBezTo>
                <a:cubicBezTo>
                  <a:pt x="14292" y="21600"/>
                  <a:pt x="15092" y="21241"/>
                  <a:pt x="15092" y="20797"/>
                </a:cubicBezTo>
                <a:lnTo>
                  <a:pt x="15092" y="15573"/>
                </a:lnTo>
                <a:lnTo>
                  <a:pt x="17308" y="15573"/>
                </a:lnTo>
                <a:lnTo>
                  <a:pt x="15116" y="7224"/>
                </a:lnTo>
                <a:cubicBezTo>
                  <a:pt x="15121" y="7224"/>
                  <a:pt x="15128" y="7224"/>
                  <a:pt x="15134" y="7224"/>
                </a:cubicBezTo>
                <a:cubicBezTo>
                  <a:pt x="15882" y="7354"/>
                  <a:pt x="16272" y="7658"/>
                  <a:pt x="16359" y="7974"/>
                </a:cubicBezTo>
                <a:lnTo>
                  <a:pt x="17788" y="12854"/>
                </a:lnTo>
                <a:cubicBezTo>
                  <a:pt x="17932" y="13293"/>
                  <a:pt x="18843" y="13602"/>
                  <a:pt x="19821" y="13544"/>
                </a:cubicBezTo>
                <a:cubicBezTo>
                  <a:pt x="20799" y="13485"/>
                  <a:pt x="21475" y="13082"/>
                  <a:pt x="21330" y="12643"/>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1" name="Figure"/>
          <p:cNvSpPr>
            <a:spLocks noGrp="1"/>
          </p:cNvSpPr>
          <p:nvPr>
            <p:ph type="body" sz="quarter" idx="21"/>
          </p:nvPr>
        </p:nvSpPr>
        <p:spPr>
          <a:xfrm>
            <a:off x="17834988" y="8544382"/>
            <a:ext cx="979717" cy="2179092"/>
          </a:xfrm>
          <a:custGeom>
            <a:avLst/>
            <a:gdLst/>
            <a:ahLst/>
            <a:cxnLst>
              <a:cxn ang="0">
                <a:pos x="wd2" y="hd2"/>
              </a:cxn>
              <a:cxn ang="5400000">
                <a:pos x="wd2" y="hd2"/>
              </a:cxn>
              <a:cxn ang="10800000">
                <a:pos x="wd2" y="hd2"/>
              </a:cxn>
              <a:cxn ang="16200000">
                <a:pos x="wd2" y="hd2"/>
              </a:cxn>
            </a:cxnLst>
            <a:rect l="0" t="0" r="r" b="b"/>
            <a:pathLst>
              <a:path w="21349" h="21600" extrusionOk="0">
                <a:moveTo>
                  <a:pt x="21330" y="12643"/>
                </a:moveTo>
                <a:lnTo>
                  <a:pt x="19861" y="7627"/>
                </a:lnTo>
                <a:cubicBezTo>
                  <a:pt x="19861" y="7627"/>
                  <a:pt x="19182" y="6263"/>
                  <a:pt x="14982" y="5388"/>
                </a:cubicBezTo>
                <a:cubicBezTo>
                  <a:pt x="13579" y="5095"/>
                  <a:pt x="12440" y="5162"/>
                  <a:pt x="12440" y="4239"/>
                </a:cubicBezTo>
                <a:cubicBezTo>
                  <a:pt x="12440" y="4062"/>
                  <a:pt x="12595" y="3934"/>
                  <a:pt x="12821" y="3814"/>
                </a:cubicBezTo>
                <a:cubicBezTo>
                  <a:pt x="13479" y="4468"/>
                  <a:pt x="15205" y="4255"/>
                  <a:pt x="15692" y="3864"/>
                </a:cubicBezTo>
                <a:cubicBezTo>
                  <a:pt x="16983" y="2820"/>
                  <a:pt x="15782" y="1372"/>
                  <a:pt x="14689" y="733"/>
                </a:cubicBezTo>
                <a:cubicBezTo>
                  <a:pt x="14142" y="414"/>
                  <a:pt x="13002" y="66"/>
                  <a:pt x="11383" y="12"/>
                </a:cubicBezTo>
                <a:cubicBezTo>
                  <a:pt x="11257" y="6"/>
                  <a:pt x="11128" y="2"/>
                  <a:pt x="10993" y="1"/>
                </a:cubicBezTo>
                <a:cubicBezTo>
                  <a:pt x="10885" y="1"/>
                  <a:pt x="10782" y="0"/>
                  <a:pt x="10682" y="1"/>
                </a:cubicBezTo>
                <a:lnTo>
                  <a:pt x="10669" y="1"/>
                </a:lnTo>
                <a:cubicBezTo>
                  <a:pt x="10568" y="0"/>
                  <a:pt x="10465" y="1"/>
                  <a:pt x="10357" y="1"/>
                </a:cubicBezTo>
                <a:cubicBezTo>
                  <a:pt x="10222" y="2"/>
                  <a:pt x="10093" y="6"/>
                  <a:pt x="9967" y="12"/>
                </a:cubicBezTo>
                <a:cubicBezTo>
                  <a:pt x="8348" y="66"/>
                  <a:pt x="7208" y="414"/>
                  <a:pt x="6662" y="733"/>
                </a:cubicBezTo>
                <a:cubicBezTo>
                  <a:pt x="5568" y="1372"/>
                  <a:pt x="4367" y="2820"/>
                  <a:pt x="5659" y="3864"/>
                </a:cubicBezTo>
                <a:cubicBezTo>
                  <a:pt x="6146" y="4255"/>
                  <a:pt x="7871" y="4468"/>
                  <a:pt x="8529" y="3814"/>
                </a:cubicBezTo>
                <a:cubicBezTo>
                  <a:pt x="8756" y="3934"/>
                  <a:pt x="8910" y="4062"/>
                  <a:pt x="8910" y="4239"/>
                </a:cubicBezTo>
                <a:cubicBezTo>
                  <a:pt x="8910" y="5162"/>
                  <a:pt x="7771" y="5095"/>
                  <a:pt x="6368" y="5388"/>
                </a:cubicBezTo>
                <a:cubicBezTo>
                  <a:pt x="2168" y="6263"/>
                  <a:pt x="1489" y="7627"/>
                  <a:pt x="1489" y="7627"/>
                </a:cubicBezTo>
                <a:lnTo>
                  <a:pt x="20" y="12643"/>
                </a:lnTo>
                <a:cubicBezTo>
                  <a:pt x="-125" y="13082"/>
                  <a:pt x="551" y="13485"/>
                  <a:pt x="1529" y="13544"/>
                </a:cubicBezTo>
                <a:cubicBezTo>
                  <a:pt x="2507" y="13602"/>
                  <a:pt x="3417" y="13293"/>
                  <a:pt x="3563" y="12854"/>
                </a:cubicBezTo>
                <a:lnTo>
                  <a:pt x="4992" y="7974"/>
                </a:lnTo>
                <a:cubicBezTo>
                  <a:pt x="5078" y="7658"/>
                  <a:pt x="5469" y="7354"/>
                  <a:pt x="6217" y="7224"/>
                </a:cubicBezTo>
                <a:cubicBezTo>
                  <a:pt x="6223" y="7224"/>
                  <a:pt x="6228" y="7224"/>
                  <a:pt x="6234" y="7224"/>
                </a:cubicBezTo>
                <a:lnTo>
                  <a:pt x="4042" y="15573"/>
                </a:lnTo>
                <a:lnTo>
                  <a:pt x="6258" y="15573"/>
                </a:lnTo>
                <a:lnTo>
                  <a:pt x="6258" y="20797"/>
                </a:lnTo>
                <a:cubicBezTo>
                  <a:pt x="6258" y="21241"/>
                  <a:pt x="7058" y="21600"/>
                  <a:pt x="8047" y="21600"/>
                </a:cubicBezTo>
                <a:cubicBezTo>
                  <a:pt x="9035" y="21600"/>
                  <a:pt x="9835" y="21241"/>
                  <a:pt x="9835" y="20797"/>
                </a:cubicBezTo>
                <a:lnTo>
                  <a:pt x="9835" y="15573"/>
                </a:lnTo>
                <a:lnTo>
                  <a:pt x="11514" y="15573"/>
                </a:lnTo>
                <a:lnTo>
                  <a:pt x="11514" y="20797"/>
                </a:lnTo>
                <a:cubicBezTo>
                  <a:pt x="11514" y="21241"/>
                  <a:pt x="12315" y="21600"/>
                  <a:pt x="13304" y="21600"/>
                </a:cubicBezTo>
                <a:cubicBezTo>
                  <a:pt x="14291" y="21600"/>
                  <a:pt x="15093" y="21241"/>
                  <a:pt x="15093" y="20797"/>
                </a:cubicBezTo>
                <a:lnTo>
                  <a:pt x="15093" y="15573"/>
                </a:lnTo>
                <a:lnTo>
                  <a:pt x="17307" y="15573"/>
                </a:lnTo>
                <a:lnTo>
                  <a:pt x="15115" y="7224"/>
                </a:lnTo>
                <a:cubicBezTo>
                  <a:pt x="15122" y="7224"/>
                  <a:pt x="15128" y="7224"/>
                  <a:pt x="15133" y="7224"/>
                </a:cubicBezTo>
                <a:cubicBezTo>
                  <a:pt x="15881" y="7354"/>
                  <a:pt x="16273" y="7658"/>
                  <a:pt x="16359" y="7974"/>
                </a:cubicBezTo>
                <a:lnTo>
                  <a:pt x="17788" y="12854"/>
                </a:lnTo>
                <a:cubicBezTo>
                  <a:pt x="17932" y="13293"/>
                  <a:pt x="18843" y="13602"/>
                  <a:pt x="19822" y="13544"/>
                </a:cubicBezTo>
                <a:cubicBezTo>
                  <a:pt x="20800" y="13485"/>
                  <a:pt x="21475" y="13082"/>
                  <a:pt x="21330" y="12643"/>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2" name="Figure"/>
          <p:cNvSpPr>
            <a:spLocks noGrp="1"/>
          </p:cNvSpPr>
          <p:nvPr>
            <p:ph type="body" sz="quarter" idx="22"/>
          </p:nvPr>
        </p:nvSpPr>
        <p:spPr>
          <a:xfrm>
            <a:off x="16782645" y="8544382"/>
            <a:ext cx="979694" cy="2179092"/>
          </a:xfrm>
          <a:custGeom>
            <a:avLst/>
            <a:gdLst/>
            <a:ahLst/>
            <a:cxnLst>
              <a:cxn ang="0">
                <a:pos x="wd2" y="hd2"/>
              </a:cxn>
              <a:cxn ang="5400000">
                <a:pos x="wd2" y="hd2"/>
              </a:cxn>
              <a:cxn ang="10800000">
                <a:pos x="wd2" y="hd2"/>
              </a:cxn>
              <a:cxn ang="16200000">
                <a:pos x="wd2" y="hd2"/>
              </a:cxn>
            </a:cxnLst>
            <a:rect l="0" t="0" r="r" b="b"/>
            <a:pathLst>
              <a:path w="21348" h="21600" extrusionOk="0">
                <a:moveTo>
                  <a:pt x="21328" y="12643"/>
                </a:moveTo>
                <a:lnTo>
                  <a:pt x="19860" y="7627"/>
                </a:lnTo>
                <a:cubicBezTo>
                  <a:pt x="19860" y="7627"/>
                  <a:pt x="19181" y="6263"/>
                  <a:pt x="14981" y="5388"/>
                </a:cubicBezTo>
                <a:cubicBezTo>
                  <a:pt x="13578" y="5095"/>
                  <a:pt x="12439" y="5162"/>
                  <a:pt x="12439" y="4239"/>
                </a:cubicBezTo>
                <a:cubicBezTo>
                  <a:pt x="12439" y="4062"/>
                  <a:pt x="12593" y="3934"/>
                  <a:pt x="12820" y="3814"/>
                </a:cubicBezTo>
                <a:cubicBezTo>
                  <a:pt x="13478" y="4468"/>
                  <a:pt x="15204" y="4255"/>
                  <a:pt x="15690" y="3864"/>
                </a:cubicBezTo>
                <a:cubicBezTo>
                  <a:pt x="16982" y="2820"/>
                  <a:pt x="15781" y="1372"/>
                  <a:pt x="14687" y="733"/>
                </a:cubicBezTo>
                <a:cubicBezTo>
                  <a:pt x="14140" y="414"/>
                  <a:pt x="13000" y="66"/>
                  <a:pt x="11382" y="12"/>
                </a:cubicBezTo>
                <a:cubicBezTo>
                  <a:pt x="11256" y="6"/>
                  <a:pt x="11127" y="2"/>
                  <a:pt x="10992" y="1"/>
                </a:cubicBezTo>
                <a:cubicBezTo>
                  <a:pt x="10884" y="1"/>
                  <a:pt x="10781" y="0"/>
                  <a:pt x="10681" y="1"/>
                </a:cubicBezTo>
                <a:lnTo>
                  <a:pt x="10668" y="1"/>
                </a:lnTo>
                <a:cubicBezTo>
                  <a:pt x="10567" y="0"/>
                  <a:pt x="10465" y="1"/>
                  <a:pt x="10356" y="1"/>
                </a:cubicBezTo>
                <a:cubicBezTo>
                  <a:pt x="10221" y="2"/>
                  <a:pt x="10092" y="6"/>
                  <a:pt x="9966" y="12"/>
                </a:cubicBezTo>
                <a:cubicBezTo>
                  <a:pt x="8348" y="66"/>
                  <a:pt x="7208" y="414"/>
                  <a:pt x="6661" y="733"/>
                </a:cubicBezTo>
                <a:cubicBezTo>
                  <a:pt x="5568" y="1372"/>
                  <a:pt x="4366" y="2820"/>
                  <a:pt x="5658" y="3864"/>
                </a:cubicBezTo>
                <a:cubicBezTo>
                  <a:pt x="6145" y="4255"/>
                  <a:pt x="7870" y="4468"/>
                  <a:pt x="8529" y="3814"/>
                </a:cubicBezTo>
                <a:cubicBezTo>
                  <a:pt x="8755" y="3934"/>
                  <a:pt x="8909" y="4062"/>
                  <a:pt x="8909" y="4239"/>
                </a:cubicBezTo>
                <a:cubicBezTo>
                  <a:pt x="8909" y="5162"/>
                  <a:pt x="7770" y="5095"/>
                  <a:pt x="6368" y="5388"/>
                </a:cubicBezTo>
                <a:cubicBezTo>
                  <a:pt x="2167" y="6263"/>
                  <a:pt x="1488" y="7627"/>
                  <a:pt x="1488" y="7627"/>
                </a:cubicBezTo>
                <a:lnTo>
                  <a:pt x="20" y="12643"/>
                </a:lnTo>
                <a:cubicBezTo>
                  <a:pt x="-126" y="13082"/>
                  <a:pt x="550" y="13485"/>
                  <a:pt x="1528" y="13544"/>
                </a:cubicBezTo>
                <a:cubicBezTo>
                  <a:pt x="2506" y="13602"/>
                  <a:pt x="3417" y="13293"/>
                  <a:pt x="3562" y="12854"/>
                </a:cubicBezTo>
                <a:lnTo>
                  <a:pt x="4991" y="7974"/>
                </a:lnTo>
                <a:cubicBezTo>
                  <a:pt x="5077" y="7658"/>
                  <a:pt x="5468" y="7354"/>
                  <a:pt x="6216" y="7224"/>
                </a:cubicBezTo>
                <a:cubicBezTo>
                  <a:pt x="6222" y="7224"/>
                  <a:pt x="6228" y="7224"/>
                  <a:pt x="6234" y="7224"/>
                </a:cubicBezTo>
                <a:lnTo>
                  <a:pt x="4042" y="15573"/>
                </a:lnTo>
                <a:lnTo>
                  <a:pt x="6257" y="15573"/>
                </a:lnTo>
                <a:lnTo>
                  <a:pt x="6257" y="20797"/>
                </a:lnTo>
                <a:cubicBezTo>
                  <a:pt x="6257" y="21241"/>
                  <a:pt x="7058" y="21600"/>
                  <a:pt x="8045" y="21600"/>
                </a:cubicBezTo>
                <a:cubicBezTo>
                  <a:pt x="9034" y="21600"/>
                  <a:pt x="9834" y="21241"/>
                  <a:pt x="9834" y="20797"/>
                </a:cubicBezTo>
                <a:lnTo>
                  <a:pt x="9834" y="15573"/>
                </a:lnTo>
                <a:lnTo>
                  <a:pt x="11514" y="15573"/>
                </a:lnTo>
                <a:lnTo>
                  <a:pt x="11514" y="20797"/>
                </a:lnTo>
                <a:cubicBezTo>
                  <a:pt x="11514" y="21241"/>
                  <a:pt x="12315" y="21600"/>
                  <a:pt x="13303" y="21600"/>
                </a:cubicBezTo>
                <a:cubicBezTo>
                  <a:pt x="14290" y="21600"/>
                  <a:pt x="15092" y="21241"/>
                  <a:pt x="15092" y="20797"/>
                </a:cubicBezTo>
                <a:lnTo>
                  <a:pt x="15092" y="15573"/>
                </a:lnTo>
                <a:lnTo>
                  <a:pt x="17306" y="15573"/>
                </a:lnTo>
                <a:lnTo>
                  <a:pt x="15114" y="7224"/>
                </a:lnTo>
                <a:cubicBezTo>
                  <a:pt x="15120" y="7224"/>
                  <a:pt x="15127" y="7224"/>
                  <a:pt x="15133" y="7224"/>
                </a:cubicBezTo>
                <a:cubicBezTo>
                  <a:pt x="15880" y="7354"/>
                  <a:pt x="16271" y="7658"/>
                  <a:pt x="16358" y="7974"/>
                </a:cubicBezTo>
                <a:lnTo>
                  <a:pt x="17786" y="12854"/>
                </a:lnTo>
                <a:cubicBezTo>
                  <a:pt x="17932" y="13293"/>
                  <a:pt x="18842" y="13602"/>
                  <a:pt x="19820" y="13544"/>
                </a:cubicBezTo>
                <a:cubicBezTo>
                  <a:pt x="20798" y="13485"/>
                  <a:pt x="21474" y="13082"/>
                  <a:pt x="21328"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3" name="Figure"/>
          <p:cNvSpPr>
            <a:spLocks noGrp="1"/>
          </p:cNvSpPr>
          <p:nvPr>
            <p:ph type="body" sz="quarter" idx="23"/>
          </p:nvPr>
        </p:nvSpPr>
        <p:spPr>
          <a:xfrm>
            <a:off x="14743731" y="8544382"/>
            <a:ext cx="979728" cy="2179092"/>
          </a:xfrm>
          <a:custGeom>
            <a:avLst/>
            <a:gdLst/>
            <a:ahLst/>
            <a:cxnLst>
              <a:cxn ang="0">
                <a:pos x="wd2" y="hd2"/>
              </a:cxn>
              <a:cxn ang="5400000">
                <a:pos x="wd2" y="hd2"/>
              </a:cxn>
              <a:cxn ang="10800000">
                <a:pos x="wd2" y="hd2"/>
              </a:cxn>
              <a:cxn ang="16200000">
                <a:pos x="wd2" y="hd2"/>
              </a:cxn>
            </a:cxnLst>
            <a:rect l="0" t="0" r="r" b="b"/>
            <a:pathLst>
              <a:path w="21349" h="21600" extrusionOk="0">
                <a:moveTo>
                  <a:pt x="21330" y="12643"/>
                </a:moveTo>
                <a:lnTo>
                  <a:pt x="19861" y="7627"/>
                </a:lnTo>
                <a:cubicBezTo>
                  <a:pt x="19861" y="7627"/>
                  <a:pt x="19183" y="6263"/>
                  <a:pt x="14982" y="5388"/>
                </a:cubicBezTo>
                <a:cubicBezTo>
                  <a:pt x="13579" y="5095"/>
                  <a:pt x="12440" y="5162"/>
                  <a:pt x="12440" y="4239"/>
                </a:cubicBezTo>
                <a:cubicBezTo>
                  <a:pt x="12440" y="4062"/>
                  <a:pt x="12594" y="3934"/>
                  <a:pt x="12821" y="3814"/>
                </a:cubicBezTo>
                <a:cubicBezTo>
                  <a:pt x="13479" y="4468"/>
                  <a:pt x="15205" y="4255"/>
                  <a:pt x="15691" y="3864"/>
                </a:cubicBezTo>
                <a:cubicBezTo>
                  <a:pt x="16984" y="2820"/>
                  <a:pt x="15782" y="1372"/>
                  <a:pt x="14688" y="733"/>
                </a:cubicBezTo>
                <a:cubicBezTo>
                  <a:pt x="14141" y="414"/>
                  <a:pt x="13002" y="66"/>
                  <a:pt x="11383" y="12"/>
                </a:cubicBezTo>
                <a:cubicBezTo>
                  <a:pt x="11257" y="6"/>
                  <a:pt x="11128" y="2"/>
                  <a:pt x="10993" y="1"/>
                </a:cubicBezTo>
                <a:cubicBezTo>
                  <a:pt x="10885" y="1"/>
                  <a:pt x="10782" y="0"/>
                  <a:pt x="10681" y="1"/>
                </a:cubicBezTo>
                <a:lnTo>
                  <a:pt x="10668" y="1"/>
                </a:lnTo>
                <a:cubicBezTo>
                  <a:pt x="10568" y="0"/>
                  <a:pt x="10465" y="1"/>
                  <a:pt x="10357" y="1"/>
                </a:cubicBezTo>
                <a:cubicBezTo>
                  <a:pt x="10222" y="2"/>
                  <a:pt x="10093" y="6"/>
                  <a:pt x="9967" y="12"/>
                </a:cubicBezTo>
                <a:cubicBezTo>
                  <a:pt x="8349" y="66"/>
                  <a:pt x="7208" y="414"/>
                  <a:pt x="6662" y="733"/>
                </a:cubicBezTo>
                <a:cubicBezTo>
                  <a:pt x="5568" y="1372"/>
                  <a:pt x="4366" y="2820"/>
                  <a:pt x="5659" y="3864"/>
                </a:cubicBezTo>
                <a:cubicBezTo>
                  <a:pt x="6145" y="4255"/>
                  <a:pt x="7871" y="4468"/>
                  <a:pt x="8529" y="3814"/>
                </a:cubicBezTo>
                <a:cubicBezTo>
                  <a:pt x="8755" y="3934"/>
                  <a:pt x="8910" y="4062"/>
                  <a:pt x="8910" y="4239"/>
                </a:cubicBezTo>
                <a:cubicBezTo>
                  <a:pt x="8910" y="5162"/>
                  <a:pt x="7772" y="5095"/>
                  <a:pt x="6368" y="5388"/>
                </a:cubicBezTo>
                <a:cubicBezTo>
                  <a:pt x="2167" y="6263"/>
                  <a:pt x="1489" y="7627"/>
                  <a:pt x="1489" y="7627"/>
                </a:cubicBezTo>
                <a:lnTo>
                  <a:pt x="20" y="12643"/>
                </a:lnTo>
                <a:cubicBezTo>
                  <a:pt x="-125" y="13082"/>
                  <a:pt x="550" y="13485"/>
                  <a:pt x="1528" y="13544"/>
                </a:cubicBezTo>
                <a:cubicBezTo>
                  <a:pt x="2507" y="13602"/>
                  <a:pt x="3417" y="13293"/>
                  <a:pt x="3562" y="12854"/>
                </a:cubicBezTo>
                <a:lnTo>
                  <a:pt x="4992" y="7974"/>
                </a:lnTo>
                <a:cubicBezTo>
                  <a:pt x="5077" y="7658"/>
                  <a:pt x="5468" y="7354"/>
                  <a:pt x="6216" y="7224"/>
                </a:cubicBezTo>
                <a:cubicBezTo>
                  <a:pt x="6222" y="7224"/>
                  <a:pt x="6228" y="7224"/>
                  <a:pt x="6234" y="7224"/>
                </a:cubicBezTo>
                <a:lnTo>
                  <a:pt x="4042" y="15573"/>
                </a:lnTo>
                <a:lnTo>
                  <a:pt x="6257" y="15573"/>
                </a:lnTo>
                <a:lnTo>
                  <a:pt x="6257" y="20797"/>
                </a:lnTo>
                <a:cubicBezTo>
                  <a:pt x="6257" y="21241"/>
                  <a:pt x="7059" y="21600"/>
                  <a:pt x="8046" y="21600"/>
                </a:cubicBezTo>
                <a:cubicBezTo>
                  <a:pt x="9034" y="21600"/>
                  <a:pt x="9835" y="21241"/>
                  <a:pt x="9835" y="20797"/>
                </a:cubicBezTo>
                <a:lnTo>
                  <a:pt x="9835" y="15573"/>
                </a:lnTo>
                <a:lnTo>
                  <a:pt x="11515" y="15573"/>
                </a:lnTo>
                <a:lnTo>
                  <a:pt x="11515" y="20797"/>
                </a:lnTo>
                <a:cubicBezTo>
                  <a:pt x="11515" y="21241"/>
                  <a:pt x="12316" y="21600"/>
                  <a:pt x="13304" y="21600"/>
                </a:cubicBezTo>
                <a:cubicBezTo>
                  <a:pt x="14292" y="21600"/>
                  <a:pt x="15092" y="21241"/>
                  <a:pt x="15092" y="20797"/>
                </a:cubicBezTo>
                <a:lnTo>
                  <a:pt x="15092" y="15573"/>
                </a:lnTo>
                <a:lnTo>
                  <a:pt x="17308" y="15573"/>
                </a:lnTo>
                <a:lnTo>
                  <a:pt x="15116" y="7224"/>
                </a:lnTo>
                <a:cubicBezTo>
                  <a:pt x="15122" y="7224"/>
                  <a:pt x="15128" y="7224"/>
                  <a:pt x="15134" y="7224"/>
                </a:cubicBezTo>
                <a:cubicBezTo>
                  <a:pt x="15881" y="7354"/>
                  <a:pt x="16273" y="7658"/>
                  <a:pt x="16358" y="7974"/>
                </a:cubicBezTo>
                <a:lnTo>
                  <a:pt x="17787" y="12854"/>
                </a:lnTo>
                <a:cubicBezTo>
                  <a:pt x="17933" y="13293"/>
                  <a:pt x="18843" y="13602"/>
                  <a:pt x="19822" y="13544"/>
                </a:cubicBezTo>
                <a:cubicBezTo>
                  <a:pt x="20799" y="13485"/>
                  <a:pt x="21475" y="13082"/>
                  <a:pt x="21330"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4" name="Figure"/>
          <p:cNvSpPr>
            <a:spLocks noGrp="1"/>
          </p:cNvSpPr>
          <p:nvPr>
            <p:ph type="body" sz="quarter" idx="24"/>
          </p:nvPr>
        </p:nvSpPr>
        <p:spPr>
          <a:xfrm>
            <a:off x="15763188" y="8544382"/>
            <a:ext cx="979729" cy="2179092"/>
          </a:xfrm>
          <a:custGeom>
            <a:avLst/>
            <a:gdLst/>
            <a:ahLst/>
            <a:cxnLst>
              <a:cxn ang="0">
                <a:pos x="wd2" y="hd2"/>
              </a:cxn>
              <a:cxn ang="5400000">
                <a:pos x="wd2" y="hd2"/>
              </a:cxn>
              <a:cxn ang="10800000">
                <a:pos x="wd2" y="hd2"/>
              </a:cxn>
              <a:cxn ang="16200000">
                <a:pos x="wd2" y="hd2"/>
              </a:cxn>
            </a:cxnLst>
            <a:rect l="0" t="0" r="r" b="b"/>
            <a:pathLst>
              <a:path w="21349" h="21600" extrusionOk="0">
                <a:moveTo>
                  <a:pt x="21330" y="12643"/>
                </a:moveTo>
                <a:lnTo>
                  <a:pt x="19861" y="7627"/>
                </a:lnTo>
                <a:cubicBezTo>
                  <a:pt x="19861" y="7627"/>
                  <a:pt x="19183" y="6263"/>
                  <a:pt x="14982" y="5388"/>
                </a:cubicBezTo>
                <a:cubicBezTo>
                  <a:pt x="13579" y="5095"/>
                  <a:pt x="12440" y="5162"/>
                  <a:pt x="12440" y="4239"/>
                </a:cubicBezTo>
                <a:cubicBezTo>
                  <a:pt x="12440" y="4062"/>
                  <a:pt x="12594" y="3934"/>
                  <a:pt x="12821" y="3814"/>
                </a:cubicBezTo>
                <a:cubicBezTo>
                  <a:pt x="13480" y="4468"/>
                  <a:pt x="15205" y="4255"/>
                  <a:pt x="15691" y="3864"/>
                </a:cubicBezTo>
                <a:cubicBezTo>
                  <a:pt x="16984" y="2820"/>
                  <a:pt x="15782" y="1372"/>
                  <a:pt x="14688" y="733"/>
                </a:cubicBezTo>
                <a:cubicBezTo>
                  <a:pt x="14141" y="414"/>
                  <a:pt x="13002" y="66"/>
                  <a:pt x="11383" y="12"/>
                </a:cubicBezTo>
                <a:cubicBezTo>
                  <a:pt x="11257" y="6"/>
                  <a:pt x="11128" y="2"/>
                  <a:pt x="10993" y="1"/>
                </a:cubicBezTo>
                <a:cubicBezTo>
                  <a:pt x="10885" y="1"/>
                  <a:pt x="10782" y="0"/>
                  <a:pt x="10681" y="1"/>
                </a:cubicBezTo>
                <a:lnTo>
                  <a:pt x="10668" y="1"/>
                </a:lnTo>
                <a:cubicBezTo>
                  <a:pt x="10568" y="0"/>
                  <a:pt x="10465" y="1"/>
                  <a:pt x="10357" y="1"/>
                </a:cubicBezTo>
                <a:cubicBezTo>
                  <a:pt x="10222" y="2"/>
                  <a:pt x="10093" y="6"/>
                  <a:pt x="9967" y="12"/>
                </a:cubicBezTo>
                <a:cubicBezTo>
                  <a:pt x="8349" y="66"/>
                  <a:pt x="7208" y="414"/>
                  <a:pt x="6662" y="733"/>
                </a:cubicBezTo>
                <a:cubicBezTo>
                  <a:pt x="5568" y="1372"/>
                  <a:pt x="4366" y="2820"/>
                  <a:pt x="5659" y="3864"/>
                </a:cubicBezTo>
                <a:cubicBezTo>
                  <a:pt x="6145" y="4255"/>
                  <a:pt x="7871" y="4468"/>
                  <a:pt x="8529" y="3814"/>
                </a:cubicBezTo>
                <a:cubicBezTo>
                  <a:pt x="8755" y="3934"/>
                  <a:pt x="8910" y="4062"/>
                  <a:pt x="8910" y="4239"/>
                </a:cubicBezTo>
                <a:cubicBezTo>
                  <a:pt x="8910" y="5162"/>
                  <a:pt x="7772" y="5095"/>
                  <a:pt x="6368" y="5388"/>
                </a:cubicBezTo>
                <a:cubicBezTo>
                  <a:pt x="2167" y="6263"/>
                  <a:pt x="1489" y="7627"/>
                  <a:pt x="1489" y="7627"/>
                </a:cubicBezTo>
                <a:lnTo>
                  <a:pt x="20" y="12643"/>
                </a:lnTo>
                <a:cubicBezTo>
                  <a:pt x="-125" y="13082"/>
                  <a:pt x="550" y="13485"/>
                  <a:pt x="1528" y="13544"/>
                </a:cubicBezTo>
                <a:cubicBezTo>
                  <a:pt x="2507" y="13602"/>
                  <a:pt x="3417" y="13293"/>
                  <a:pt x="3562" y="12854"/>
                </a:cubicBezTo>
                <a:lnTo>
                  <a:pt x="4992" y="7974"/>
                </a:lnTo>
                <a:cubicBezTo>
                  <a:pt x="5078" y="7658"/>
                  <a:pt x="5468" y="7354"/>
                  <a:pt x="6216" y="7224"/>
                </a:cubicBezTo>
                <a:cubicBezTo>
                  <a:pt x="6222" y="7224"/>
                  <a:pt x="6228" y="7224"/>
                  <a:pt x="6234" y="7224"/>
                </a:cubicBezTo>
                <a:lnTo>
                  <a:pt x="4042" y="15573"/>
                </a:lnTo>
                <a:lnTo>
                  <a:pt x="6257" y="15573"/>
                </a:lnTo>
                <a:lnTo>
                  <a:pt x="6257" y="20797"/>
                </a:lnTo>
                <a:cubicBezTo>
                  <a:pt x="6257" y="21241"/>
                  <a:pt x="7059" y="21600"/>
                  <a:pt x="8047" y="21600"/>
                </a:cubicBezTo>
                <a:cubicBezTo>
                  <a:pt x="9034" y="21600"/>
                  <a:pt x="9835" y="21241"/>
                  <a:pt x="9835" y="20797"/>
                </a:cubicBezTo>
                <a:lnTo>
                  <a:pt x="9835" y="15573"/>
                </a:lnTo>
                <a:lnTo>
                  <a:pt x="11515" y="15573"/>
                </a:lnTo>
                <a:lnTo>
                  <a:pt x="11515" y="20797"/>
                </a:lnTo>
                <a:cubicBezTo>
                  <a:pt x="11515" y="21241"/>
                  <a:pt x="12316" y="21600"/>
                  <a:pt x="13304" y="21600"/>
                </a:cubicBezTo>
                <a:cubicBezTo>
                  <a:pt x="14292" y="21600"/>
                  <a:pt x="15092" y="21241"/>
                  <a:pt x="15092" y="20797"/>
                </a:cubicBezTo>
                <a:lnTo>
                  <a:pt x="15092" y="15573"/>
                </a:lnTo>
                <a:lnTo>
                  <a:pt x="17308" y="15573"/>
                </a:lnTo>
                <a:lnTo>
                  <a:pt x="15116" y="7224"/>
                </a:lnTo>
                <a:cubicBezTo>
                  <a:pt x="15122" y="7224"/>
                  <a:pt x="15128" y="7224"/>
                  <a:pt x="15134" y="7224"/>
                </a:cubicBezTo>
                <a:cubicBezTo>
                  <a:pt x="15881" y="7354"/>
                  <a:pt x="16273" y="7658"/>
                  <a:pt x="16358" y="7974"/>
                </a:cubicBezTo>
                <a:lnTo>
                  <a:pt x="17787" y="12854"/>
                </a:lnTo>
                <a:cubicBezTo>
                  <a:pt x="17933" y="13293"/>
                  <a:pt x="18843" y="13602"/>
                  <a:pt x="19822" y="13544"/>
                </a:cubicBezTo>
                <a:cubicBezTo>
                  <a:pt x="20799" y="13485"/>
                  <a:pt x="21475" y="13082"/>
                  <a:pt x="21330"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5" name="Figure"/>
          <p:cNvSpPr>
            <a:spLocks noGrp="1"/>
          </p:cNvSpPr>
          <p:nvPr>
            <p:ph type="body" sz="quarter" idx="25"/>
          </p:nvPr>
        </p:nvSpPr>
        <p:spPr>
          <a:xfrm>
            <a:off x="13724273" y="8544382"/>
            <a:ext cx="979716" cy="2179092"/>
          </a:xfrm>
          <a:custGeom>
            <a:avLst/>
            <a:gdLst/>
            <a:ahLst/>
            <a:cxnLst>
              <a:cxn ang="0">
                <a:pos x="wd2" y="hd2"/>
              </a:cxn>
              <a:cxn ang="5400000">
                <a:pos x="wd2" y="hd2"/>
              </a:cxn>
              <a:cxn ang="10800000">
                <a:pos x="wd2" y="hd2"/>
              </a:cxn>
              <a:cxn ang="16200000">
                <a:pos x="wd2" y="hd2"/>
              </a:cxn>
            </a:cxnLst>
            <a:rect l="0" t="0" r="r" b="b"/>
            <a:pathLst>
              <a:path w="21349" h="21600" extrusionOk="0">
                <a:moveTo>
                  <a:pt x="21330" y="12643"/>
                </a:moveTo>
                <a:lnTo>
                  <a:pt x="19861" y="7627"/>
                </a:lnTo>
                <a:cubicBezTo>
                  <a:pt x="19861" y="7627"/>
                  <a:pt x="19183" y="6263"/>
                  <a:pt x="14981" y="5388"/>
                </a:cubicBezTo>
                <a:cubicBezTo>
                  <a:pt x="13578" y="5095"/>
                  <a:pt x="12440" y="5162"/>
                  <a:pt x="12440" y="4239"/>
                </a:cubicBezTo>
                <a:cubicBezTo>
                  <a:pt x="12440" y="4062"/>
                  <a:pt x="12594" y="3934"/>
                  <a:pt x="12820" y="3814"/>
                </a:cubicBezTo>
                <a:cubicBezTo>
                  <a:pt x="13479" y="4468"/>
                  <a:pt x="15205" y="4255"/>
                  <a:pt x="15691" y="3864"/>
                </a:cubicBezTo>
                <a:cubicBezTo>
                  <a:pt x="16982" y="2820"/>
                  <a:pt x="15782" y="1372"/>
                  <a:pt x="14688" y="733"/>
                </a:cubicBezTo>
                <a:cubicBezTo>
                  <a:pt x="14141" y="414"/>
                  <a:pt x="13001" y="66"/>
                  <a:pt x="11383" y="12"/>
                </a:cubicBezTo>
                <a:cubicBezTo>
                  <a:pt x="11257" y="6"/>
                  <a:pt x="11128" y="2"/>
                  <a:pt x="10992" y="1"/>
                </a:cubicBezTo>
                <a:cubicBezTo>
                  <a:pt x="10884" y="1"/>
                  <a:pt x="10782" y="0"/>
                  <a:pt x="10682" y="1"/>
                </a:cubicBezTo>
                <a:lnTo>
                  <a:pt x="10669" y="1"/>
                </a:lnTo>
                <a:cubicBezTo>
                  <a:pt x="10567" y="0"/>
                  <a:pt x="10465" y="1"/>
                  <a:pt x="10357" y="1"/>
                </a:cubicBezTo>
                <a:cubicBezTo>
                  <a:pt x="10222" y="2"/>
                  <a:pt x="10093" y="6"/>
                  <a:pt x="9967" y="12"/>
                </a:cubicBezTo>
                <a:cubicBezTo>
                  <a:pt x="8348" y="66"/>
                  <a:pt x="7208" y="414"/>
                  <a:pt x="6662" y="733"/>
                </a:cubicBezTo>
                <a:cubicBezTo>
                  <a:pt x="5568" y="1372"/>
                  <a:pt x="4366" y="2820"/>
                  <a:pt x="5659" y="3864"/>
                </a:cubicBezTo>
                <a:cubicBezTo>
                  <a:pt x="6145" y="4255"/>
                  <a:pt x="7870" y="4468"/>
                  <a:pt x="8529" y="3814"/>
                </a:cubicBezTo>
                <a:cubicBezTo>
                  <a:pt x="8756" y="3934"/>
                  <a:pt x="8910" y="4062"/>
                  <a:pt x="8910" y="4239"/>
                </a:cubicBezTo>
                <a:cubicBezTo>
                  <a:pt x="8910" y="5162"/>
                  <a:pt x="7771" y="5095"/>
                  <a:pt x="6368" y="5388"/>
                </a:cubicBezTo>
                <a:cubicBezTo>
                  <a:pt x="2168" y="6263"/>
                  <a:pt x="1489" y="7627"/>
                  <a:pt x="1489" y="7627"/>
                </a:cubicBezTo>
                <a:lnTo>
                  <a:pt x="20" y="12643"/>
                </a:lnTo>
                <a:cubicBezTo>
                  <a:pt x="-125" y="13082"/>
                  <a:pt x="551" y="13485"/>
                  <a:pt x="1529" y="13544"/>
                </a:cubicBezTo>
                <a:cubicBezTo>
                  <a:pt x="2507" y="13602"/>
                  <a:pt x="3417" y="13293"/>
                  <a:pt x="3562" y="12854"/>
                </a:cubicBezTo>
                <a:lnTo>
                  <a:pt x="4991" y="7974"/>
                </a:lnTo>
                <a:cubicBezTo>
                  <a:pt x="5078" y="7658"/>
                  <a:pt x="5468" y="7354"/>
                  <a:pt x="6216" y="7224"/>
                </a:cubicBezTo>
                <a:cubicBezTo>
                  <a:pt x="6222" y="7224"/>
                  <a:pt x="6228" y="7224"/>
                  <a:pt x="6234" y="7224"/>
                </a:cubicBezTo>
                <a:lnTo>
                  <a:pt x="4042" y="15573"/>
                </a:lnTo>
                <a:lnTo>
                  <a:pt x="6258" y="15573"/>
                </a:lnTo>
                <a:lnTo>
                  <a:pt x="6258" y="20797"/>
                </a:lnTo>
                <a:cubicBezTo>
                  <a:pt x="6258" y="21241"/>
                  <a:pt x="7058" y="21600"/>
                  <a:pt x="8046" y="21600"/>
                </a:cubicBezTo>
                <a:cubicBezTo>
                  <a:pt x="9034" y="21600"/>
                  <a:pt x="9835" y="21241"/>
                  <a:pt x="9835" y="20797"/>
                </a:cubicBezTo>
                <a:lnTo>
                  <a:pt x="9835" y="15573"/>
                </a:lnTo>
                <a:lnTo>
                  <a:pt x="11514" y="15573"/>
                </a:lnTo>
                <a:lnTo>
                  <a:pt x="11514" y="20797"/>
                </a:lnTo>
                <a:cubicBezTo>
                  <a:pt x="11514" y="21241"/>
                  <a:pt x="12315" y="21600"/>
                  <a:pt x="13303" y="21600"/>
                </a:cubicBezTo>
                <a:cubicBezTo>
                  <a:pt x="14291" y="21600"/>
                  <a:pt x="15092" y="21241"/>
                  <a:pt x="15092" y="20797"/>
                </a:cubicBezTo>
                <a:lnTo>
                  <a:pt x="15092" y="15573"/>
                </a:lnTo>
                <a:lnTo>
                  <a:pt x="17307" y="15573"/>
                </a:lnTo>
                <a:lnTo>
                  <a:pt x="15115" y="7224"/>
                </a:lnTo>
                <a:cubicBezTo>
                  <a:pt x="15122" y="7224"/>
                  <a:pt x="15128" y="7224"/>
                  <a:pt x="15133" y="7224"/>
                </a:cubicBezTo>
                <a:cubicBezTo>
                  <a:pt x="15881" y="7354"/>
                  <a:pt x="16271" y="7658"/>
                  <a:pt x="16359" y="7974"/>
                </a:cubicBezTo>
                <a:lnTo>
                  <a:pt x="17788" y="12854"/>
                </a:lnTo>
                <a:cubicBezTo>
                  <a:pt x="17932" y="13293"/>
                  <a:pt x="18843" y="13602"/>
                  <a:pt x="19821" y="13544"/>
                </a:cubicBezTo>
                <a:cubicBezTo>
                  <a:pt x="20799" y="13485"/>
                  <a:pt x="21475" y="13082"/>
                  <a:pt x="21330"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6" name="Figure"/>
          <p:cNvSpPr>
            <a:spLocks noGrp="1"/>
          </p:cNvSpPr>
          <p:nvPr>
            <p:ph type="body" sz="quarter" idx="26"/>
          </p:nvPr>
        </p:nvSpPr>
        <p:spPr>
          <a:xfrm>
            <a:off x="12671929" y="8544382"/>
            <a:ext cx="979732" cy="2179092"/>
          </a:xfrm>
          <a:custGeom>
            <a:avLst/>
            <a:gdLst/>
            <a:ahLst/>
            <a:cxnLst>
              <a:cxn ang="0">
                <a:pos x="wd2" y="hd2"/>
              </a:cxn>
              <a:cxn ang="5400000">
                <a:pos x="wd2" y="hd2"/>
              </a:cxn>
              <a:cxn ang="10800000">
                <a:pos x="wd2" y="hd2"/>
              </a:cxn>
              <a:cxn ang="16200000">
                <a:pos x="wd2" y="hd2"/>
              </a:cxn>
            </a:cxnLst>
            <a:rect l="0" t="0" r="r" b="b"/>
            <a:pathLst>
              <a:path w="21349" h="21600" extrusionOk="0">
                <a:moveTo>
                  <a:pt x="21330" y="12643"/>
                </a:moveTo>
                <a:lnTo>
                  <a:pt x="19860" y="7627"/>
                </a:lnTo>
                <a:cubicBezTo>
                  <a:pt x="19860" y="7627"/>
                  <a:pt x="19182" y="6263"/>
                  <a:pt x="14982" y="5388"/>
                </a:cubicBezTo>
                <a:cubicBezTo>
                  <a:pt x="13579" y="5095"/>
                  <a:pt x="12440" y="5162"/>
                  <a:pt x="12440" y="4239"/>
                </a:cubicBezTo>
                <a:cubicBezTo>
                  <a:pt x="12440" y="4062"/>
                  <a:pt x="12594" y="3934"/>
                  <a:pt x="12820" y="3814"/>
                </a:cubicBezTo>
                <a:cubicBezTo>
                  <a:pt x="13478" y="4468"/>
                  <a:pt x="15204" y="4255"/>
                  <a:pt x="15691" y="3864"/>
                </a:cubicBezTo>
                <a:cubicBezTo>
                  <a:pt x="16983" y="2820"/>
                  <a:pt x="15782" y="1372"/>
                  <a:pt x="14688" y="733"/>
                </a:cubicBezTo>
                <a:cubicBezTo>
                  <a:pt x="14141" y="414"/>
                  <a:pt x="13001" y="66"/>
                  <a:pt x="11383" y="12"/>
                </a:cubicBezTo>
                <a:cubicBezTo>
                  <a:pt x="11257" y="6"/>
                  <a:pt x="11128" y="2"/>
                  <a:pt x="10993" y="1"/>
                </a:cubicBezTo>
                <a:cubicBezTo>
                  <a:pt x="10885" y="1"/>
                  <a:pt x="10782" y="0"/>
                  <a:pt x="10682" y="1"/>
                </a:cubicBezTo>
                <a:lnTo>
                  <a:pt x="10669" y="1"/>
                </a:lnTo>
                <a:cubicBezTo>
                  <a:pt x="10568" y="0"/>
                  <a:pt x="10465" y="1"/>
                  <a:pt x="10357" y="1"/>
                </a:cubicBezTo>
                <a:cubicBezTo>
                  <a:pt x="10222" y="2"/>
                  <a:pt x="10093" y="6"/>
                  <a:pt x="9967" y="12"/>
                </a:cubicBezTo>
                <a:cubicBezTo>
                  <a:pt x="8348" y="66"/>
                  <a:pt x="7209" y="414"/>
                  <a:pt x="6662" y="733"/>
                </a:cubicBezTo>
                <a:cubicBezTo>
                  <a:pt x="5568" y="1372"/>
                  <a:pt x="4367" y="2820"/>
                  <a:pt x="5659" y="3864"/>
                </a:cubicBezTo>
                <a:cubicBezTo>
                  <a:pt x="6145" y="4255"/>
                  <a:pt x="7871" y="4468"/>
                  <a:pt x="8529" y="3814"/>
                </a:cubicBezTo>
                <a:cubicBezTo>
                  <a:pt x="8756" y="3934"/>
                  <a:pt x="8910" y="4062"/>
                  <a:pt x="8910" y="4239"/>
                </a:cubicBezTo>
                <a:cubicBezTo>
                  <a:pt x="8910" y="5162"/>
                  <a:pt x="7771" y="5095"/>
                  <a:pt x="6368" y="5388"/>
                </a:cubicBezTo>
                <a:cubicBezTo>
                  <a:pt x="2168" y="6263"/>
                  <a:pt x="1489" y="7627"/>
                  <a:pt x="1489" y="7627"/>
                </a:cubicBezTo>
                <a:lnTo>
                  <a:pt x="20" y="12643"/>
                </a:lnTo>
                <a:cubicBezTo>
                  <a:pt x="-125" y="13082"/>
                  <a:pt x="551" y="13485"/>
                  <a:pt x="1529" y="13544"/>
                </a:cubicBezTo>
                <a:cubicBezTo>
                  <a:pt x="2507" y="13602"/>
                  <a:pt x="3417" y="13293"/>
                  <a:pt x="3562" y="12854"/>
                </a:cubicBezTo>
                <a:lnTo>
                  <a:pt x="4991" y="7974"/>
                </a:lnTo>
                <a:cubicBezTo>
                  <a:pt x="5078" y="7658"/>
                  <a:pt x="5468" y="7354"/>
                  <a:pt x="6216" y="7224"/>
                </a:cubicBezTo>
                <a:cubicBezTo>
                  <a:pt x="6222" y="7224"/>
                  <a:pt x="6228" y="7224"/>
                  <a:pt x="6235" y="7224"/>
                </a:cubicBezTo>
                <a:lnTo>
                  <a:pt x="4043" y="15573"/>
                </a:lnTo>
                <a:lnTo>
                  <a:pt x="6258" y="15573"/>
                </a:lnTo>
                <a:lnTo>
                  <a:pt x="6258" y="20797"/>
                </a:lnTo>
                <a:cubicBezTo>
                  <a:pt x="6258" y="21241"/>
                  <a:pt x="7058" y="21600"/>
                  <a:pt x="8046" y="21600"/>
                </a:cubicBezTo>
                <a:cubicBezTo>
                  <a:pt x="9034" y="21600"/>
                  <a:pt x="9835" y="21241"/>
                  <a:pt x="9835" y="20797"/>
                </a:cubicBezTo>
                <a:lnTo>
                  <a:pt x="9835" y="15573"/>
                </a:lnTo>
                <a:lnTo>
                  <a:pt x="11515" y="15573"/>
                </a:lnTo>
                <a:lnTo>
                  <a:pt x="11515" y="20797"/>
                </a:lnTo>
                <a:cubicBezTo>
                  <a:pt x="11515" y="21241"/>
                  <a:pt x="12315" y="21600"/>
                  <a:pt x="13304" y="21600"/>
                </a:cubicBezTo>
                <a:cubicBezTo>
                  <a:pt x="14291" y="21600"/>
                  <a:pt x="15092" y="21241"/>
                  <a:pt x="15092" y="20797"/>
                </a:cubicBezTo>
                <a:lnTo>
                  <a:pt x="15092" y="15573"/>
                </a:lnTo>
                <a:lnTo>
                  <a:pt x="17307" y="15573"/>
                </a:lnTo>
                <a:lnTo>
                  <a:pt x="15115" y="7224"/>
                </a:lnTo>
                <a:cubicBezTo>
                  <a:pt x="15121" y="7224"/>
                  <a:pt x="15128" y="7224"/>
                  <a:pt x="15133" y="7224"/>
                </a:cubicBezTo>
                <a:cubicBezTo>
                  <a:pt x="15881" y="7354"/>
                  <a:pt x="16272" y="7658"/>
                  <a:pt x="16359" y="7974"/>
                </a:cubicBezTo>
                <a:lnTo>
                  <a:pt x="17787" y="12854"/>
                </a:lnTo>
                <a:cubicBezTo>
                  <a:pt x="17932" y="13293"/>
                  <a:pt x="18843" y="13602"/>
                  <a:pt x="19821" y="13544"/>
                </a:cubicBezTo>
                <a:cubicBezTo>
                  <a:pt x="20799" y="13485"/>
                  <a:pt x="21475" y="13082"/>
                  <a:pt x="21330"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7" name="Figure"/>
          <p:cNvSpPr>
            <a:spLocks noGrp="1"/>
          </p:cNvSpPr>
          <p:nvPr>
            <p:ph type="body" sz="quarter" idx="27"/>
          </p:nvPr>
        </p:nvSpPr>
        <p:spPr>
          <a:xfrm>
            <a:off x="11751129" y="4795408"/>
            <a:ext cx="830072" cy="2179128"/>
          </a:xfrm>
          <a:custGeom>
            <a:avLst/>
            <a:gdLst/>
            <a:ahLst/>
            <a:cxnLst>
              <a:cxn ang="0">
                <a:pos x="wd2" y="hd2"/>
              </a:cxn>
              <a:cxn ang="5400000">
                <a:pos x="wd2" y="hd2"/>
              </a:cxn>
              <a:cxn ang="10800000">
                <a:pos x="wd2" y="hd2"/>
              </a:cxn>
              <a:cxn ang="16200000">
                <a:pos x="wd2" y="hd2"/>
              </a:cxn>
            </a:cxnLst>
            <a:rect l="0" t="0" r="r" b="b"/>
            <a:pathLst>
              <a:path w="21600" h="21600" extrusionOk="0">
                <a:moveTo>
                  <a:pt x="21600" y="7451"/>
                </a:moveTo>
                <a:cubicBezTo>
                  <a:pt x="21577" y="7221"/>
                  <a:pt x="21042" y="5989"/>
                  <a:pt x="16721" y="5392"/>
                </a:cubicBezTo>
                <a:cubicBezTo>
                  <a:pt x="14940" y="5183"/>
                  <a:pt x="13297" y="4817"/>
                  <a:pt x="13297" y="4264"/>
                </a:cubicBezTo>
                <a:cubicBezTo>
                  <a:pt x="13297" y="3712"/>
                  <a:pt x="14440" y="3789"/>
                  <a:pt x="15001" y="2855"/>
                </a:cubicBezTo>
                <a:cubicBezTo>
                  <a:pt x="15170" y="2577"/>
                  <a:pt x="15276" y="2235"/>
                  <a:pt x="15230" y="1891"/>
                </a:cubicBezTo>
                <a:cubicBezTo>
                  <a:pt x="15640" y="1931"/>
                  <a:pt x="15897" y="1886"/>
                  <a:pt x="15885" y="1815"/>
                </a:cubicBezTo>
                <a:cubicBezTo>
                  <a:pt x="15841" y="1564"/>
                  <a:pt x="15210" y="713"/>
                  <a:pt x="13013" y="302"/>
                </a:cubicBezTo>
                <a:cubicBezTo>
                  <a:pt x="13267" y="151"/>
                  <a:pt x="11905" y="0"/>
                  <a:pt x="10975" y="0"/>
                </a:cubicBezTo>
                <a:cubicBezTo>
                  <a:pt x="6715" y="0"/>
                  <a:pt x="5755" y="1563"/>
                  <a:pt x="5748" y="1687"/>
                </a:cubicBezTo>
                <a:cubicBezTo>
                  <a:pt x="5735" y="1926"/>
                  <a:pt x="5945" y="1908"/>
                  <a:pt x="6169" y="1908"/>
                </a:cubicBezTo>
                <a:cubicBezTo>
                  <a:pt x="6237" y="1908"/>
                  <a:pt x="6302" y="1907"/>
                  <a:pt x="6369" y="1906"/>
                </a:cubicBezTo>
                <a:cubicBezTo>
                  <a:pt x="6327" y="2244"/>
                  <a:pt x="6433" y="2581"/>
                  <a:pt x="6599" y="2855"/>
                </a:cubicBezTo>
                <a:cubicBezTo>
                  <a:pt x="7160" y="3789"/>
                  <a:pt x="8304" y="3712"/>
                  <a:pt x="8304" y="4264"/>
                </a:cubicBezTo>
                <a:cubicBezTo>
                  <a:pt x="8304" y="4817"/>
                  <a:pt x="6661" y="5183"/>
                  <a:pt x="4879" y="5392"/>
                </a:cubicBezTo>
                <a:cubicBezTo>
                  <a:pt x="559" y="5989"/>
                  <a:pt x="23" y="7221"/>
                  <a:pt x="1" y="7451"/>
                </a:cubicBezTo>
                <a:lnTo>
                  <a:pt x="0" y="7451"/>
                </a:lnTo>
                <a:lnTo>
                  <a:pt x="0" y="7454"/>
                </a:lnTo>
                <a:cubicBezTo>
                  <a:pt x="0" y="7463"/>
                  <a:pt x="0" y="7472"/>
                  <a:pt x="0" y="7481"/>
                </a:cubicBezTo>
                <a:lnTo>
                  <a:pt x="0" y="12934"/>
                </a:lnTo>
                <a:cubicBezTo>
                  <a:pt x="0" y="13366"/>
                  <a:pt x="965" y="13717"/>
                  <a:pt x="2155" y="13717"/>
                </a:cubicBezTo>
                <a:cubicBezTo>
                  <a:pt x="3346" y="13717"/>
                  <a:pt x="4310" y="13366"/>
                  <a:pt x="4310" y="12934"/>
                </a:cubicBezTo>
                <a:lnTo>
                  <a:pt x="4310" y="7892"/>
                </a:lnTo>
                <a:cubicBezTo>
                  <a:pt x="4310" y="7705"/>
                  <a:pt x="4719" y="7489"/>
                  <a:pt x="5474" y="7311"/>
                </a:cubicBezTo>
                <a:cubicBezTo>
                  <a:pt x="5479" y="7311"/>
                  <a:pt x="5483" y="7311"/>
                  <a:pt x="5487" y="7311"/>
                </a:cubicBezTo>
                <a:lnTo>
                  <a:pt x="5487" y="20817"/>
                </a:lnTo>
                <a:cubicBezTo>
                  <a:pt x="5487" y="21250"/>
                  <a:pt x="6451" y="21600"/>
                  <a:pt x="7642" y="21600"/>
                </a:cubicBezTo>
                <a:cubicBezTo>
                  <a:pt x="8832" y="21600"/>
                  <a:pt x="9797" y="21250"/>
                  <a:pt x="9797" y="20817"/>
                </a:cubicBezTo>
                <a:lnTo>
                  <a:pt x="9797" y="14178"/>
                </a:lnTo>
                <a:cubicBezTo>
                  <a:pt x="9797" y="13938"/>
                  <a:pt x="10050" y="13728"/>
                  <a:pt x="10497" y="13636"/>
                </a:cubicBezTo>
                <a:lnTo>
                  <a:pt x="11104" y="13636"/>
                </a:lnTo>
                <a:cubicBezTo>
                  <a:pt x="11550" y="13728"/>
                  <a:pt x="11804" y="13938"/>
                  <a:pt x="11804" y="14178"/>
                </a:cubicBezTo>
                <a:lnTo>
                  <a:pt x="11804" y="20817"/>
                </a:lnTo>
                <a:cubicBezTo>
                  <a:pt x="11804" y="21250"/>
                  <a:pt x="12768" y="21600"/>
                  <a:pt x="13958" y="21600"/>
                </a:cubicBezTo>
                <a:cubicBezTo>
                  <a:pt x="15148" y="21600"/>
                  <a:pt x="16113" y="21250"/>
                  <a:pt x="16113" y="20817"/>
                </a:cubicBezTo>
                <a:lnTo>
                  <a:pt x="16113" y="7311"/>
                </a:lnTo>
                <a:cubicBezTo>
                  <a:pt x="16117" y="7311"/>
                  <a:pt x="16121" y="7311"/>
                  <a:pt x="16126" y="7311"/>
                </a:cubicBezTo>
                <a:cubicBezTo>
                  <a:pt x="16881" y="7489"/>
                  <a:pt x="17290" y="7705"/>
                  <a:pt x="17290" y="7892"/>
                </a:cubicBezTo>
                <a:lnTo>
                  <a:pt x="17290" y="12934"/>
                </a:lnTo>
                <a:cubicBezTo>
                  <a:pt x="17290" y="13366"/>
                  <a:pt x="18255" y="13717"/>
                  <a:pt x="19445" y="13717"/>
                </a:cubicBezTo>
                <a:cubicBezTo>
                  <a:pt x="20635" y="13717"/>
                  <a:pt x="21600" y="13366"/>
                  <a:pt x="21600" y="12934"/>
                </a:cubicBezTo>
                <a:lnTo>
                  <a:pt x="21600" y="7472"/>
                </a:lnTo>
                <a:cubicBezTo>
                  <a:pt x="21600" y="7466"/>
                  <a:pt x="21600" y="7460"/>
                  <a:pt x="21600" y="7454"/>
                </a:cubicBezTo>
                <a:lnTo>
                  <a:pt x="21600" y="7451"/>
                </a:lnTo>
                <a:cubicBezTo>
                  <a:pt x="21600" y="7451"/>
                  <a:pt x="21600" y="7451"/>
                  <a:pt x="21600" y="7451"/>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8" name="Figure"/>
          <p:cNvSpPr>
            <a:spLocks noGrp="1"/>
          </p:cNvSpPr>
          <p:nvPr>
            <p:ph type="body" sz="quarter" idx="28"/>
          </p:nvPr>
        </p:nvSpPr>
        <p:spPr>
          <a:xfrm>
            <a:off x="12770587" y="4795408"/>
            <a:ext cx="830072" cy="2179128"/>
          </a:xfrm>
          <a:custGeom>
            <a:avLst/>
            <a:gdLst/>
            <a:ahLst/>
            <a:cxnLst>
              <a:cxn ang="0">
                <a:pos x="wd2" y="hd2"/>
              </a:cxn>
              <a:cxn ang="5400000">
                <a:pos x="wd2" y="hd2"/>
              </a:cxn>
              <a:cxn ang="10800000">
                <a:pos x="wd2" y="hd2"/>
              </a:cxn>
              <a:cxn ang="16200000">
                <a:pos x="wd2" y="hd2"/>
              </a:cxn>
            </a:cxnLst>
            <a:rect l="0" t="0" r="r" b="b"/>
            <a:pathLst>
              <a:path w="21600" h="21600" extrusionOk="0">
                <a:moveTo>
                  <a:pt x="21600" y="7451"/>
                </a:moveTo>
                <a:cubicBezTo>
                  <a:pt x="21577" y="7221"/>
                  <a:pt x="21042" y="5989"/>
                  <a:pt x="16721" y="5392"/>
                </a:cubicBezTo>
                <a:cubicBezTo>
                  <a:pt x="14940" y="5183"/>
                  <a:pt x="13297" y="4817"/>
                  <a:pt x="13297" y="4264"/>
                </a:cubicBezTo>
                <a:cubicBezTo>
                  <a:pt x="13297" y="3712"/>
                  <a:pt x="14440" y="3789"/>
                  <a:pt x="15001" y="2855"/>
                </a:cubicBezTo>
                <a:cubicBezTo>
                  <a:pt x="15170" y="2577"/>
                  <a:pt x="15276" y="2235"/>
                  <a:pt x="15230" y="1891"/>
                </a:cubicBezTo>
                <a:cubicBezTo>
                  <a:pt x="15640" y="1931"/>
                  <a:pt x="15897" y="1886"/>
                  <a:pt x="15885" y="1815"/>
                </a:cubicBezTo>
                <a:cubicBezTo>
                  <a:pt x="15841" y="1564"/>
                  <a:pt x="15210" y="713"/>
                  <a:pt x="13013" y="302"/>
                </a:cubicBezTo>
                <a:cubicBezTo>
                  <a:pt x="13267" y="151"/>
                  <a:pt x="11905" y="0"/>
                  <a:pt x="10975" y="0"/>
                </a:cubicBezTo>
                <a:cubicBezTo>
                  <a:pt x="6715" y="0"/>
                  <a:pt x="5755" y="1563"/>
                  <a:pt x="5748" y="1687"/>
                </a:cubicBezTo>
                <a:cubicBezTo>
                  <a:pt x="5735" y="1926"/>
                  <a:pt x="5945" y="1908"/>
                  <a:pt x="6169" y="1908"/>
                </a:cubicBezTo>
                <a:cubicBezTo>
                  <a:pt x="6237" y="1908"/>
                  <a:pt x="6302" y="1907"/>
                  <a:pt x="6369" y="1906"/>
                </a:cubicBezTo>
                <a:cubicBezTo>
                  <a:pt x="6327" y="2244"/>
                  <a:pt x="6433" y="2581"/>
                  <a:pt x="6599" y="2855"/>
                </a:cubicBezTo>
                <a:cubicBezTo>
                  <a:pt x="7160" y="3789"/>
                  <a:pt x="8304" y="3712"/>
                  <a:pt x="8304" y="4264"/>
                </a:cubicBezTo>
                <a:cubicBezTo>
                  <a:pt x="8304" y="4817"/>
                  <a:pt x="6661" y="5183"/>
                  <a:pt x="4879" y="5392"/>
                </a:cubicBezTo>
                <a:cubicBezTo>
                  <a:pt x="559" y="5989"/>
                  <a:pt x="23" y="7221"/>
                  <a:pt x="1" y="7451"/>
                </a:cubicBezTo>
                <a:lnTo>
                  <a:pt x="0" y="7451"/>
                </a:lnTo>
                <a:lnTo>
                  <a:pt x="0" y="7454"/>
                </a:lnTo>
                <a:cubicBezTo>
                  <a:pt x="0" y="7463"/>
                  <a:pt x="0" y="7472"/>
                  <a:pt x="0" y="7481"/>
                </a:cubicBezTo>
                <a:lnTo>
                  <a:pt x="0" y="12934"/>
                </a:lnTo>
                <a:cubicBezTo>
                  <a:pt x="0" y="13366"/>
                  <a:pt x="965" y="13717"/>
                  <a:pt x="2155" y="13717"/>
                </a:cubicBezTo>
                <a:cubicBezTo>
                  <a:pt x="3346" y="13717"/>
                  <a:pt x="4310" y="13366"/>
                  <a:pt x="4310" y="12934"/>
                </a:cubicBezTo>
                <a:lnTo>
                  <a:pt x="4310" y="7892"/>
                </a:lnTo>
                <a:cubicBezTo>
                  <a:pt x="4310" y="7705"/>
                  <a:pt x="4719" y="7489"/>
                  <a:pt x="5474" y="7311"/>
                </a:cubicBezTo>
                <a:cubicBezTo>
                  <a:pt x="5479" y="7311"/>
                  <a:pt x="5483" y="7311"/>
                  <a:pt x="5487" y="7311"/>
                </a:cubicBezTo>
                <a:lnTo>
                  <a:pt x="5487" y="20817"/>
                </a:lnTo>
                <a:cubicBezTo>
                  <a:pt x="5487" y="21250"/>
                  <a:pt x="6451" y="21600"/>
                  <a:pt x="7642" y="21600"/>
                </a:cubicBezTo>
                <a:cubicBezTo>
                  <a:pt x="8832" y="21600"/>
                  <a:pt x="9797" y="21250"/>
                  <a:pt x="9797" y="20817"/>
                </a:cubicBezTo>
                <a:lnTo>
                  <a:pt x="9797" y="14178"/>
                </a:lnTo>
                <a:cubicBezTo>
                  <a:pt x="9797" y="13938"/>
                  <a:pt x="10050" y="13728"/>
                  <a:pt x="10497" y="13636"/>
                </a:cubicBezTo>
                <a:lnTo>
                  <a:pt x="11104" y="13636"/>
                </a:lnTo>
                <a:cubicBezTo>
                  <a:pt x="11550" y="13728"/>
                  <a:pt x="11804" y="13938"/>
                  <a:pt x="11804" y="14178"/>
                </a:cubicBezTo>
                <a:lnTo>
                  <a:pt x="11804" y="20817"/>
                </a:lnTo>
                <a:cubicBezTo>
                  <a:pt x="11804" y="21250"/>
                  <a:pt x="12768" y="21600"/>
                  <a:pt x="13958" y="21600"/>
                </a:cubicBezTo>
                <a:cubicBezTo>
                  <a:pt x="15148" y="21600"/>
                  <a:pt x="16113" y="21250"/>
                  <a:pt x="16113" y="20817"/>
                </a:cubicBezTo>
                <a:lnTo>
                  <a:pt x="16113" y="7311"/>
                </a:lnTo>
                <a:cubicBezTo>
                  <a:pt x="16117" y="7311"/>
                  <a:pt x="16121" y="7311"/>
                  <a:pt x="16126" y="7311"/>
                </a:cubicBezTo>
                <a:cubicBezTo>
                  <a:pt x="16881" y="7489"/>
                  <a:pt x="17290" y="7705"/>
                  <a:pt x="17290" y="7892"/>
                </a:cubicBezTo>
                <a:lnTo>
                  <a:pt x="17290" y="12934"/>
                </a:lnTo>
                <a:cubicBezTo>
                  <a:pt x="17290" y="13366"/>
                  <a:pt x="18255" y="13717"/>
                  <a:pt x="19445" y="13717"/>
                </a:cubicBezTo>
                <a:cubicBezTo>
                  <a:pt x="20635" y="13717"/>
                  <a:pt x="21600" y="13366"/>
                  <a:pt x="21600" y="12934"/>
                </a:cubicBezTo>
                <a:lnTo>
                  <a:pt x="21600" y="7472"/>
                </a:lnTo>
                <a:cubicBezTo>
                  <a:pt x="21600" y="7466"/>
                  <a:pt x="21600" y="7460"/>
                  <a:pt x="21600" y="7454"/>
                </a:cubicBezTo>
                <a:lnTo>
                  <a:pt x="21600" y="7451"/>
                </a:lnTo>
                <a:cubicBezTo>
                  <a:pt x="21600" y="7451"/>
                  <a:pt x="21600" y="7451"/>
                  <a:pt x="21600" y="7451"/>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09" name="Figure"/>
          <p:cNvSpPr>
            <a:spLocks noGrp="1"/>
          </p:cNvSpPr>
          <p:nvPr>
            <p:ph type="body" sz="quarter" idx="29"/>
          </p:nvPr>
        </p:nvSpPr>
        <p:spPr>
          <a:xfrm>
            <a:off x="20992019" y="4795408"/>
            <a:ext cx="830079" cy="2179177"/>
          </a:xfrm>
          <a:custGeom>
            <a:avLst/>
            <a:gdLst/>
            <a:ahLst/>
            <a:cxnLst>
              <a:cxn ang="0">
                <a:pos x="wd2" y="hd2"/>
              </a:cxn>
              <a:cxn ang="5400000">
                <a:pos x="wd2" y="hd2"/>
              </a:cxn>
              <a:cxn ang="10800000">
                <a:pos x="wd2" y="hd2"/>
              </a:cxn>
              <a:cxn ang="16200000">
                <a:pos x="wd2" y="hd2"/>
              </a:cxn>
            </a:cxnLst>
            <a:rect l="0" t="0" r="r" b="b"/>
            <a:pathLst>
              <a:path w="21600" h="21600" extrusionOk="0">
                <a:moveTo>
                  <a:pt x="21599" y="7451"/>
                </a:moveTo>
                <a:cubicBezTo>
                  <a:pt x="21577" y="7220"/>
                  <a:pt x="21042" y="5989"/>
                  <a:pt x="16721" y="5392"/>
                </a:cubicBezTo>
                <a:cubicBezTo>
                  <a:pt x="14940" y="5183"/>
                  <a:pt x="13297" y="4817"/>
                  <a:pt x="13297" y="4265"/>
                </a:cubicBezTo>
                <a:cubicBezTo>
                  <a:pt x="13297" y="3711"/>
                  <a:pt x="14441" y="3789"/>
                  <a:pt x="15002" y="2855"/>
                </a:cubicBezTo>
                <a:cubicBezTo>
                  <a:pt x="15170" y="2577"/>
                  <a:pt x="15277" y="2235"/>
                  <a:pt x="15231" y="1892"/>
                </a:cubicBezTo>
                <a:cubicBezTo>
                  <a:pt x="15640" y="1931"/>
                  <a:pt x="15899" y="1886"/>
                  <a:pt x="15886" y="1815"/>
                </a:cubicBezTo>
                <a:cubicBezTo>
                  <a:pt x="15842" y="1564"/>
                  <a:pt x="15210" y="713"/>
                  <a:pt x="13013" y="302"/>
                </a:cubicBezTo>
                <a:cubicBezTo>
                  <a:pt x="13267" y="151"/>
                  <a:pt x="11905" y="0"/>
                  <a:pt x="10976" y="0"/>
                </a:cubicBezTo>
                <a:cubicBezTo>
                  <a:pt x="6714" y="0"/>
                  <a:pt x="5756" y="1563"/>
                  <a:pt x="5749" y="1687"/>
                </a:cubicBezTo>
                <a:cubicBezTo>
                  <a:pt x="5735" y="1926"/>
                  <a:pt x="5947" y="1909"/>
                  <a:pt x="6170" y="1909"/>
                </a:cubicBezTo>
                <a:cubicBezTo>
                  <a:pt x="6238" y="1909"/>
                  <a:pt x="6303" y="1907"/>
                  <a:pt x="6370" y="1906"/>
                </a:cubicBezTo>
                <a:cubicBezTo>
                  <a:pt x="6328" y="2244"/>
                  <a:pt x="6433" y="2581"/>
                  <a:pt x="6600" y="2855"/>
                </a:cubicBezTo>
                <a:cubicBezTo>
                  <a:pt x="7160" y="3789"/>
                  <a:pt x="8303" y="3711"/>
                  <a:pt x="8303" y="4265"/>
                </a:cubicBezTo>
                <a:cubicBezTo>
                  <a:pt x="8303" y="4817"/>
                  <a:pt x="6663" y="5183"/>
                  <a:pt x="4880" y="5392"/>
                </a:cubicBezTo>
                <a:cubicBezTo>
                  <a:pt x="559" y="5989"/>
                  <a:pt x="24" y="7220"/>
                  <a:pt x="1" y="7451"/>
                </a:cubicBezTo>
                <a:lnTo>
                  <a:pt x="1" y="7451"/>
                </a:lnTo>
                <a:lnTo>
                  <a:pt x="1" y="7453"/>
                </a:lnTo>
                <a:cubicBezTo>
                  <a:pt x="0" y="7463"/>
                  <a:pt x="0" y="7473"/>
                  <a:pt x="1" y="7482"/>
                </a:cubicBezTo>
                <a:lnTo>
                  <a:pt x="1" y="12934"/>
                </a:lnTo>
                <a:cubicBezTo>
                  <a:pt x="1" y="13367"/>
                  <a:pt x="966" y="13717"/>
                  <a:pt x="2156" y="13717"/>
                </a:cubicBezTo>
                <a:cubicBezTo>
                  <a:pt x="3346" y="13717"/>
                  <a:pt x="4310" y="13367"/>
                  <a:pt x="4310" y="12934"/>
                </a:cubicBezTo>
                <a:lnTo>
                  <a:pt x="4310" y="7892"/>
                </a:lnTo>
                <a:cubicBezTo>
                  <a:pt x="4310" y="7705"/>
                  <a:pt x="4721" y="7489"/>
                  <a:pt x="5475" y="7311"/>
                </a:cubicBezTo>
                <a:cubicBezTo>
                  <a:pt x="5479" y="7311"/>
                  <a:pt x="5484" y="7311"/>
                  <a:pt x="5488" y="7311"/>
                </a:cubicBezTo>
                <a:lnTo>
                  <a:pt x="5488" y="20816"/>
                </a:lnTo>
                <a:cubicBezTo>
                  <a:pt x="5488" y="21249"/>
                  <a:pt x="6452" y="21600"/>
                  <a:pt x="7643" y="21600"/>
                </a:cubicBezTo>
                <a:cubicBezTo>
                  <a:pt x="8833" y="21600"/>
                  <a:pt x="9797" y="21249"/>
                  <a:pt x="9797" y="20816"/>
                </a:cubicBezTo>
                <a:lnTo>
                  <a:pt x="9797" y="14178"/>
                </a:lnTo>
                <a:cubicBezTo>
                  <a:pt x="9797" y="13938"/>
                  <a:pt x="10051" y="13728"/>
                  <a:pt x="10497" y="13636"/>
                </a:cubicBezTo>
                <a:lnTo>
                  <a:pt x="11104" y="13636"/>
                </a:lnTo>
                <a:cubicBezTo>
                  <a:pt x="11551" y="13728"/>
                  <a:pt x="11803" y="13938"/>
                  <a:pt x="11803" y="14178"/>
                </a:cubicBezTo>
                <a:lnTo>
                  <a:pt x="11803" y="20816"/>
                </a:lnTo>
                <a:cubicBezTo>
                  <a:pt x="11803" y="21249"/>
                  <a:pt x="12769" y="21600"/>
                  <a:pt x="13958" y="21600"/>
                </a:cubicBezTo>
                <a:cubicBezTo>
                  <a:pt x="15148" y="21600"/>
                  <a:pt x="16114" y="21249"/>
                  <a:pt x="16114" y="20816"/>
                </a:cubicBezTo>
                <a:lnTo>
                  <a:pt x="16114" y="7311"/>
                </a:lnTo>
                <a:cubicBezTo>
                  <a:pt x="16118" y="7311"/>
                  <a:pt x="16122" y="7311"/>
                  <a:pt x="16127" y="7311"/>
                </a:cubicBezTo>
                <a:cubicBezTo>
                  <a:pt x="16881" y="7489"/>
                  <a:pt x="17290" y="7705"/>
                  <a:pt x="17290" y="7892"/>
                </a:cubicBezTo>
                <a:lnTo>
                  <a:pt x="17290" y="12934"/>
                </a:lnTo>
                <a:cubicBezTo>
                  <a:pt x="17290" y="13367"/>
                  <a:pt x="18256" y="13717"/>
                  <a:pt x="19446" y="13717"/>
                </a:cubicBezTo>
                <a:cubicBezTo>
                  <a:pt x="20636" y="13717"/>
                  <a:pt x="21600" y="13367"/>
                  <a:pt x="21600" y="12934"/>
                </a:cubicBezTo>
                <a:lnTo>
                  <a:pt x="21600" y="7472"/>
                </a:lnTo>
                <a:cubicBezTo>
                  <a:pt x="21600" y="7466"/>
                  <a:pt x="21600" y="7461"/>
                  <a:pt x="21600" y="7454"/>
                </a:cubicBezTo>
                <a:lnTo>
                  <a:pt x="21600" y="7451"/>
                </a:lnTo>
                <a:cubicBezTo>
                  <a:pt x="21600" y="7451"/>
                  <a:pt x="21599" y="7451"/>
                  <a:pt x="21599" y="7451"/>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10" name="Figure"/>
          <p:cNvSpPr>
            <a:spLocks noGrp="1"/>
          </p:cNvSpPr>
          <p:nvPr>
            <p:ph type="body" sz="quarter" idx="30"/>
          </p:nvPr>
        </p:nvSpPr>
        <p:spPr>
          <a:xfrm>
            <a:off x="13790045" y="4795408"/>
            <a:ext cx="830084" cy="2179177"/>
          </a:xfrm>
          <a:custGeom>
            <a:avLst/>
            <a:gdLst/>
            <a:ahLst/>
            <a:cxnLst>
              <a:cxn ang="0">
                <a:pos x="wd2" y="hd2"/>
              </a:cxn>
              <a:cxn ang="5400000">
                <a:pos x="wd2" y="hd2"/>
              </a:cxn>
              <a:cxn ang="10800000">
                <a:pos x="wd2" y="hd2"/>
              </a:cxn>
              <a:cxn ang="16200000">
                <a:pos x="wd2" y="hd2"/>
              </a:cxn>
            </a:cxnLst>
            <a:rect l="0" t="0" r="r" b="b"/>
            <a:pathLst>
              <a:path w="21600" h="21600" extrusionOk="0">
                <a:moveTo>
                  <a:pt x="21599" y="7451"/>
                </a:moveTo>
                <a:cubicBezTo>
                  <a:pt x="21577" y="7220"/>
                  <a:pt x="21041" y="5989"/>
                  <a:pt x="16721" y="5392"/>
                </a:cubicBezTo>
                <a:cubicBezTo>
                  <a:pt x="14940" y="5183"/>
                  <a:pt x="13297" y="4817"/>
                  <a:pt x="13297" y="4265"/>
                </a:cubicBezTo>
                <a:cubicBezTo>
                  <a:pt x="13297" y="3711"/>
                  <a:pt x="14440" y="3789"/>
                  <a:pt x="15002" y="2855"/>
                </a:cubicBezTo>
                <a:cubicBezTo>
                  <a:pt x="15170" y="2577"/>
                  <a:pt x="15276" y="2235"/>
                  <a:pt x="15231" y="1892"/>
                </a:cubicBezTo>
                <a:cubicBezTo>
                  <a:pt x="15640" y="1931"/>
                  <a:pt x="15897" y="1886"/>
                  <a:pt x="15885" y="1815"/>
                </a:cubicBezTo>
                <a:cubicBezTo>
                  <a:pt x="15841" y="1564"/>
                  <a:pt x="15210" y="713"/>
                  <a:pt x="13013" y="302"/>
                </a:cubicBezTo>
                <a:cubicBezTo>
                  <a:pt x="13267" y="151"/>
                  <a:pt x="11905" y="0"/>
                  <a:pt x="10976" y="0"/>
                </a:cubicBezTo>
                <a:cubicBezTo>
                  <a:pt x="6715" y="0"/>
                  <a:pt x="5756" y="1563"/>
                  <a:pt x="5748" y="1687"/>
                </a:cubicBezTo>
                <a:cubicBezTo>
                  <a:pt x="5735" y="1926"/>
                  <a:pt x="5946" y="1909"/>
                  <a:pt x="6169" y="1909"/>
                </a:cubicBezTo>
                <a:cubicBezTo>
                  <a:pt x="6238" y="1909"/>
                  <a:pt x="6303" y="1907"/>
                  <a:pt x="6369" y="1906"/>
                </a:cubicBezTo>
                <a:cubicBezTo>
                  <a:pt x="6328" y="2244"/>
                  <a:pt x="6433" y="2581"/>
                  <a:pt x="6599" y="2855"/>
                </a:cubicBezTo>
                <a:cubicBezTo>
                  <a:pt x="7160" y="3789"/>
                  <a:pt x="8304" y="3711"/>
                  <a:pt x="8304" y="4265"/>
                </a:cubicBezTo>
                <a:cubicBezTo>
                  <a:pt x="8304" y="4817"/>
                  <a:pt x="6662" y="5183"/>
                  <a:pt x="4879" y="5392"/>
                </a:cubicBezTo>
                <a:cubicBezTo>
                  <a:pt x="559" y="5989"/>
                  <a:pt x="24" y="7220"/>
                  <a:pt x="1" y="7451"/>
                </a:cubicBezTo>
                <a:lnTo>
                  <a:pt x="1" y="7451"/>
                </a:lnTo>
                <a:lnTo>
                  <a:pt x="1" y="7453"/>
                </a:lnTo>
                <a:cubicBezTo>
                  <a:pt x="0" y="7463"/>
                  <a:pt x="0" y="7473"/>
                  <a:pt x="1" y="7482"/>
                </a:cubicBezTo>
                <a:lnTo>
                  <a:pt x="1" y="12934"/>
                </a:lnTo>
                <a:cubicBezTo>
                  <a:pt x="1" y="13367"/>
                  <a:pt x="966" y="13717"/>
                  <a:pt x="2156" y="13717"/>
                </a:cubicBezTo>
                <a:cubicBezTo>
                  <a:pt x="3346" y="13717"/>
                  <a:pt x="4310" y="13367"/>
                  <a:pt x="4310" y="12934"/>
                </a:cubicBezTo>
                <a:lnTo>
                  <a:pt x="4310" y="7892"/>
                </a:lnTo>
                <a:cubicBezTo>
                  <a:pt x="4310" y="7705"/>
                  <a:pt x="4720" y="7489"/>
                  <a:pt x="5475" y="7311"/>
                </a:cubicBezTo>
                <a:cubicBezTo>
                  <a:pt x="5479" y="7311"/>
                  <a:pt x="5484" y="7311"/>
                  <a:pt x="5487" y="7311"/>
                </a:cubicBezTo>
                <a:lnTo>
                  <a:pt x="5487" y="20816"/>
                </a:lnTo>
                <a:cubicBezTo>
                  <a:pt x="5487" y="21249"/>
                  <a:pt x="6452" y="21600"/>
                  <a:pt x="7643" y="21600"/>
                </a:cubicBezTo>
                <a:cubicBezTo>
                  <a:pt x="8832" y="21600"/>
                  <a:pt x="9797" y="21249"/>
                  <a:pt x="9797" y="20816"/>
                </a:cubicBezTo>
                <a:lnTo>
                  <a:pt x="9797" y="14178"/>
                </a:lnTo>
                <a:cubicBezTo>
                  <a:pt x="9797" y="13938"/>
                  <a:pt x="10050" y="13728"/>
                  <a:pt x="10497" y="13636"/>
                </a:cubicBezTo>
                <a:lnTo>
                  <a:pt x="11104" y="13636"/>
                </a:lnTo>
                <a:cubicBezTo>
                  <a:pt x="11551" y="13728"/>
                  <a:pt x="11803" y="13938"/>
                  <a:pt x="11803" y="14178"/>
                </a:cubicBezTo>
                <a:lnTo>
                  <a:pt x="11803" y="20816"/>
                </a:lnTo>
                <a:cubicBezTo>
                  <a:pt x="11803" y="21249"/>
                  <a:pt x="12769" y="21600"/>
                  <a:pt x="13958" y="21600"/>
                </a:cubicBezTo>
                <a:cubicBezTo>
                  <a:pt x="15148" y="21600"/>
                  <a:pt x="16113" y="21249"/>
                  <a:pt x="16113" y="20816"/>
                </a:cubicBezTo>
                <a:lnTo>
                  <a:pt x="16113" y="7311"/>
                </a:lnTo>
                <a:cubicBezTo>
                  <a:pt x="16118" y="7311"/>
                  <a:pt x="16122" y="7311"/>
                  <a:pt x="16126" y="7311"/>
                </a:cubicBezTo>
                <a:cubicBezTo>
                  <a:pt x="16881" y="7489"/>
                  <a:pt x="17290" y="7705"/>
                  <a:pt x="17290" y="7892"/>
                </a:cubicBezTo>
                <a:lnTo>
                  <a:pt x="17290" y="12934"/>
                </a:lnTo>
                <a:cubicBezTo>
                  <a:pt x="17290" y="13367"/>
                  <a:pt x="18255" y="13717"/>
                  <a:pt x="19445" y="13717"/>
                </a:cubicBezTo>
                <a:cubicBezTo>
                  <a:pt x="20635" y="13717"/>
                  <a:pt x="21600" y="13367"/>
                  <a:pt x="21600" y="12934"/>
                </a:cubicBezTo>
                <a:lnTo>
                  <a:pt x="21600" y="7472"/>
                </a:lnTo>
                <a:cubicBezTo>
                  <a:pt x="21600" y="7466"/>
                  <a:pt x="21600" y="7461"/>
                  <a:pt x="21600" y="7454"/>
                </a:cubicBezTo>
                <a:lnTo>
                  <a:pt x="21600" y="7451"/>
                </a:lnTo>
                <a:cubicBezTo>
                  <a:pt x="21600" y="7451"/>
                  <a:pt x="21599" y="7451"/>
                  <a:pt x="21599" y="7451"/>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11" name="Figure"/>
          <p:cNvSpPr>
            <a:spLocks noGrp="1"/>
          </p:cNvSpPr>
          <p:nvPr>
            <p:ph type="body" sz="quarter" idx="31"/>
          </p:nvPr>
        </p:nvSpPr>
        <p:spPr>
          <a:xfrm>
            <a:off x="14809502" y="4795408"/>
            <a:ext cx="830083" cy="2179177"/>
          </a:xfrm>
          <a:custGeom>
            <a:avLst/>
            <a:gdLst/>
            <a:ahLst/>
            <a:cxnLst>
              <a:cxn ang="0">
                <a:pos x="wd2" y="hd2"/>
              </a:cxn>
              <a:cxn ang="5400000">
                <a:pos x="wd2" y="hd2"/>
              </a:cxn>
              <a:cxn ang="10800000">
                <a:pos x="wd2" y="hd2"/>
              </a:cxn>
              <a:cxn ang="16200000">
                <a:pos x="wd2" y="hd2"/>
              </a:cxn>
            </a:cxnLst>
            <a:rect l="0" t="0" r="r" b="b"/>
            <a:pathLst>
              <a:path w="21599" h="21600" extrusionOk="0">
                <a:moveTo>
                  <a:pt x="21599" y="7451"/>
                </a:moveTo>
                <a:cubicBezTo>
                  <a:pt x="21577" y="7220"/>
                  <a:pt x="21041" y="5989"/>
                  <a:pt x="16721" y="5392"/>
                </a:cubicBezTo>
                <a:cubicBezTo>
                  <a:pt x="14940" y="5183"/>
                  <a:pt x="13297" y="4817"/>
                  <a:pt x="13297" y="4265"/>
                </a:cubicBezTo>
                <a:cubicBezTo>
                  <a:pt x="13297" y="3711"/>
                  <a:pt x="14441" y="3789"/>
                  <a:pt x="15002" y="2855"/>
                </a:cubicBezTo>
                <a:cubicBezTo>
                  <a:pt x="15170" y="2577"/>
                  <a:pt x="15276" y="2235"/>
                  <a:pt x="15230" y="1892"/>
                </a:cubicBezTo>
                <a:cubicBezTo>
                  <a:pt x="15640" y="1931"/>
                  <a:pt x="15897" y="1886"/>
                  <a:pt x="15885" y="1815"/>
                </a:cubicBezTo>
                <a:cubicBezTo>
                  <a:pt x="15841" y="1564"/>
                  <a:pt x="15210" y="713"/>
                  <a:pt x="13013" y="302"/>
                </a:cubicBezTo>
                <a:cubicBezTo>
                  <a:pt x="13267" y="151"/>
                  <a:pt x="11905" y="0"/>
                  <a:pt x="10976" y="0"/>
                </a:cubicBezTo>
                <a:cubicBezTo>
                  <a:pt x="6714" y="0"/>
                  <a:pt x="5755" y="1563"/>
                  <a:pt x="5748" y="1687"/>
                </a:cubicBezTo>
                <a:cubicBezTo>
                  <a:pt x="5735" y="1926"/>
                  <a:pt x="5946" y="1909"/>
                  <a:pt x="6169" y="1909"/>
                </a:cubicBezTo>
                <a:cubicBezTo>
                  <a:pt x="6237" y="1909"/>
                  <a:pt x="6303" y="1907"/>
                  <a:pt x="6369" y="1906"/>
                </a:cubicBezTo>
                <a:cubicBezTo>
                  <a:pt x="6327" y="2244"/>
                  <a:pt x="6433" y="2581"/>
                  <a:pt x="6599" y="2855"/>
                </a:cubicBezTo>
                <a:cubicBezTo>
                  <a:pt x="7160" y="3789"/>
                  <a:pt x="8303" y="3711"/>
                  <a:pt x="8303" y="4265"/>
                </a:cubicBezTo>
                <a:cubicBezTo>
                  <a:pt x="8303" y="4817"/>
                  <a:pt x="6661" y="5183"/>
                  <a:pt x="4879" y="5392"/>
                </a:cubicBezTo>
                <a:cubicBezTo>
                  <a:pt x="559" y="5989"/>
                  <a:pt x="24" y="7220"/>
                  <a:pt x="1" y="7451"/>
                </a:cubicBezTo>
                <a:lnTo>
                  <a:pt x="1" y="7451"/>
                </a:lnTo>
                <a:lnTo>
                  <a:pt x="1" y="7453"/>
                </a:lnTo>
                <a:cubicBezTo>
                  <a:pt x="0" y="7463"/>
                  <a:pt x="0" y="7473"/>
                  <a:pt x="1" y="7482"/>
                </a:cubicBezTo>
                <a:lnTo>
                  <a:pt x="1" y="12934"/>
                </a:lnTo>
                <a:cubicBezTo>
                  <a:pt x="1" y="13367"/>
                  <a:pt x="966" y="13717"/>
                  <a:pt x="2156" y="13717"/>
                </a:cubicBezTo>
                <a:cubicBezTo>
                  <a:pt x="3345" y="13717"/>
                  <a:pt x="4310" y="13367"/>
                  <a:pt x="4310" y="12934"/>
                </a:cubicBezTo>
                <a:lnTo>
                  <a:pt x="4310" y="7892"/>
                </a:lnTo>
                <a:cubicBezTo>
                  <a:pt x="4310" y="7705"/>
                  <a:pt x="4720" y="7489"/>
                  <a:pt x="5474" y="7311"/>
                </a:cubicBezTo>
                <a:cubicBezTo>
                  <a:pt x="5479" y="7311"/>
                  <a:pt x="5483" y="7311"/>
                  <a:pt x="5487" y="7311"/>
                </a:cubicBezTo>
                <a:lnTo>
                  <a:pt x="5487" y="20816"/>
                </a:lnTo>
                <a:cubicBezTo>
                  <a:pt x="5487" y="21249"/>
                  <a:pt x="6452" y="21600"/>
                  <a:pt x="7642" y="21600"/>
                </a:cubicBezTo>
                <a:cubicBezTo>
                  <a:pt x="8832" y="21600"/>
                  <a:pt x="9797" y="21249"/>
                  <a:pt x="9797" y="20816"/>
                </a:cubicBezTo>
                <a:lnTo>
                  <a:pt x="9797" y="14178"/>
                </a:lnTo>
                <a:cubicBezTo>
                  <a:pt x="9797" y="13938"/>
                  <a:pt x="10050" y="13728"/>
                  <a:pt x="10497" y="13636"/>
                </a:cubicBezTo>
                <a:lnTo>
                  <a:pt x="11103" y="13636"/>
                </a:lnTo>
                <a:cubicBezTo>
                  <a:pt x="11550" y="13728"/>
                  <a:pt x="11803" y="13938"/>
                  <a:pt x="11803" y="14178"/>
                </a:cubicBezTo>
                <a:lnTo>
                  <a:pt x="11803" y="20816"/>
                </a:lnTo>
                <a:cubicBezTo>
                  <a:pt x="11803" y="21249"/>
                  <a:pt x="12768" y="21600"/>
                  <a:pt x="13958" y="21600"/>
                </a:cubicBezTo>
                <a:cubicBezTo>
                  <a:pt x="15148" y="21600"/>
                  <a:pt x="16113" y="21249"/>
                  <a:pt x="16113" y="20816"/>
                </a:cubicBezTo>
                <a:lnTo>
                  <a:pt x="16113" y="7311"/>
                </a:lnTo>
                <a:cubicBezTo>
                  <a:pt x="16118" y="7311"/>
                  <a:pt x="16121" y="7311"/>
                  <a:pt x="16125" y="7311"/>
                </a:cubicBezTo>
                <a:cubicBezTo>
                  <a:pt x="16881" y="7489"/>
                  <a:pt x="17290" y="7705"/>
                  <a:pt x="17290" y="7892"/>
                </a:cubicBezTo>
                <a:lnTo>
                  <a:pt x="17290" y="12934"/>
                </a:lnTo>
                <a:cubicBezTo>
                  <a:pt x="17290" y="13367"/>
                  <a:pt x="18254" y="13717"/>
                  <a:pt x="19444" y="13717"/>
                </a:cubicBezTo>
                <a:cubicBezTo>
                  <a:pt x="20634" y="13717"/>
                  <a:pt x="21599" y="13367"/>
                  <a:pt x="21599" y="12934"/>
                </a:cubicBezTo>
                <a:lnTo>
                  <a:pt x="21599" y="7472"/>
                </a:lnTo>
                <a:cubicBezTo>
                  <a:pt x="21600" y="7466"/>
                  <a:pt x="21600" y="7461"/>
                  <a:pt x="21599" y="7454"/>
                </a:cubicBezTo>
                <a:lnTo>
                  <a:pt x="21599" y="7451"/>
                </a:lnTo>
                <a:cubicBezTo>
                  <a:pt x="21599" y="7451"/>
                  <a:pt x="21599" y="7451"/>
                  <a:pt x="21599" y="7451"/>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12" name="Figure"/>
          <p:cNvSpPr>
            <a:spLocks noGrp="1"/>
          </p:cNvSpPr>
          <p:nvPr>
            <p:ph type="body" sz="quarter" idx="32"/>
          </p:nvPr>
        </p:nvSpPr>
        <p:spPr>
          <a:xfrm>
            <a:off x="15828959" y="4795408"/>
            <a:ext cx="830059" cy="2179177"/>
          </a:xfrm>
          <a:custGeom>
            <a:avLst/>
            <a:gdLst/>
            <a:ahLst/>
            <a:cxnLst>
              <a:cxn ang="0">
                <a:pos x="wd2" y="hd2"/>
              </a:cxn>
              <a:cxn ang="5400000">
                <a:pos x="wd2" y="hd2"/>
              </a:cxn>
              <a:cxn ang="10800000">
                <a:pos x="wd2" y="hd2"/>
              </a:cxn>
              <a:cxn ang="16200000">
                <a:pos x="wd2" y="hd2"/>
              </a:cxn>
            </a:cxnLst>
            <a:rect l="0" t="0" r="r" b="b"/>
            <a:pathLst>
              <a:path w="21600" h="21600" extrusionOk="0">
                <a:moveTo>
                  <a:pt x="21600" y="7451"/>
                </a:moveTo>
                <a:cubicBezTo>
                  <a:pt x="21577" y="7220"/>
                  <a:pt x="21042" y="5989"/>
                  <a:pt x="16721" y="5392"/>
                </a:cubicBezTo>
                <a:cubicBezTo>
                  <a:pt x="14940" y="5183"/>
                  <a:pt x="13297" y="4817"/>
                  <a:pt x="13297" y="4265"/>
                </a:cubicBezTo>
                <a:cubicBezTo>
                  <a:pt x="13297" y="3711"/>
                  <a:pt x="14440" y="3789"/>
                  <a:pt x="15002" y="2855"/>
                </a:cubicBezTo>
                <a:cubicBezTo>
                  <a:pt x="15170" y="2577"/>
                  <a:pt x="15276" y="2235"/>
                  <a:pt x="15230" y="1892"/>
                </a:cubicBezTo>
                <a:cubicBezTo>
                  <a:pt x="15641" y="1931"/>
                  <a:pt x="15898" y="1886"/>
                  <a:pt x="15886" y="1815"/>
                </a:cubicBezTo>
                <a:cubicBezTo>
                  <a:pt x="15841" y="1564"/>
                  <a:pt x="15210" y="713"/>
                  <a:pt x="13013" y="302"/>
                </a:cubicBezTo>
                <a:cubicBezTo>
                  <a:pt x="13267" y="151"/>
                  <a:pt x="11906" y="0"/>
                  <a:pt x="10976" y="0"/>
                </a:cubicBezTo>
                <a:cubicBezTo>
                  <a:pt x="6715" y="0"/>
                  <a:pt x="5755" y="1563"/>
                  <a:pt x="5749" y="1687"/>
                </a:cubicBezTo>
                <a:cubicBezTo>
                  <a:pt x="5736" y="1926"/>
                  <a:pt x="5945" y="1909"/>
                  <a:pt x="6169" y="1909"/>
                </a:cubicBezTo>
                <a:cubicBezTo>
                  <a:pt x="6238" y="1909"/>
                  <a:pt x="6303" y="1907"/>
                  <a:pt x="6369" y="1906"/>
                </a:cubicBezTo>
                <a:cubicBezTo>
                  <a:pt x="6327" y="2244"/>
                  <a:pt x="6433" y="2581"/>
                  <a:pt x="6599" y="2855"/>
                </a:cubicBezTo>
                <a:cubicBezTo>
                  <a:pt x="7160" y="3789"/>
                  <a:pt x="8304" y="3711"/>
                  <a:pt x="8304" y="4265"/>
                </a:cubicBezTo>
                <a:cubicBezTo>
                  <a:pt x="8304" y="4817"/>
                  <a:pt x="6661" y="5183"/>
                  <a:pt x="4879" y="5392"/>
                </a:cubicBezTo>
                <a:cubicBezTo>
                  <a:pt x="559" y="5989"/>
                  <a:pt x="24" y="7220"/>
                  <a:pt x="1" y="7451"/>
                </a:cubicBezTo>
                <a:lnTo>
                  <a:pt x="1" y="7451"/>
                </a:lnTo>
                <a:lnTo>
                  <a:pt x="1" y="7453"/>
                </a:lnTo>
                <a:cubicBezTo>
                  <a:pt x="0" y="7463"/>
                  <a:pt x="0" y="7473"/>
                  <a:pt x="1" y="7482"/>
                </a:cubicBezTo>
                <a:lnTo>
                  <a:pt x="1" y="12934"/>
                </a:lnTo>
                <a:cubicBezTo>
                  <a:pt x="1" y="13367"/>
                  <a:pt x="966" y="13717"/>
                  <a:pt x="2156" y="13717"/>
                </a:cubicBezTo>
                <a:cubicBezTo>
                  <a:pt x="3346" y="13717"/>
                  <a:pt x="4310" y="13367"/>
                  <a:pt x="4310" y="12934"/>
                </a:cubicBezTo>
                <a:lnTo>
                  <a:pt x="4310" y="7892"/>
                </a:lnTo>
                <a:cubicBezTo>
                  <a:pt x="4310" y="7705"/>
                  <a:pt x="4720" y="7489"/>
                  <a:pt x="5474" y="7311"/>
                </a:cubicBezTo>
                <a:cubicBezTo>
                  <a:pt x="5479" y="7311"/>
                  <a:pt x="5483" y="7311"/>
                  <a:pt x="5487" y="7311"/>
                </a:cubicBezTo>
                <a:lnTo>
                  <a:pt x="5487" y="20816"/>
                </a:lnTo>
                <a:cubicBezTo>
                  <a:pt x="5487" y="21249"/>
                  <a:pt x="6452" y="21600"/>
                  <a:pt x="7642" y="21600"/>
                </a:cubicBezTo>
                <a:cubicBezTo>
                  <a:pt x="8832" y="21600"/>
                  <a:pt x="9797" y="21249"/>
                  <a:pt x="9797" y="20816"/>
                </a:cubicBezTo>
                <a:lnTo>
                  <a:pt x="9797" y="14178"/>
                </a:lnTo>
                <a:cubicBezTo>
                  <a:pt x="9797" y="13938"/>
                  <a:pt x="10050" y="13728"/>
                  <a:pt x="10497" y="13636"/>
                </a:cubicBezTo>
                <a:lnTo>
                  <a:pt x="11104" y="13636"/>
                </a:lnTo>
                <a:cubicBezTo>
                  <a:pt x="11550" y="13728"/>
                  <a:pt x="11804" y="13938"/>
                  <a:pt x="11804" y="14178"/>
                </a:cubicBezTo>
                <a:lnTo>
                  <a:pt x="11804" y="20816"/>
                </a:lnTo>
                <a:cubicBezTo>
                  <a:pt x="11804" y="21249"/>
                  <a:pt x="12769" y="21600"/>
                  <a:pt x="13958" y="21600"/>
                </a:cubicBezTo>
                <a:cubicBezTo>
                  <a:pt x="15148" y="21600"/>
                  <a:pt x="16113" y="21249"/>
                  <a:pt x="16113" y="20816"/>
                </a:cubicBezTo>
                <a:lnTo>
                  <a:pt x="16113" y="7311"/>
                </a:lnTo>
                <a:cubicBezTo>
                  <a:pt x="16117" y="7311"/>
                  <a:pt x="16121" y="7311"/>
                  <a:pt x="16126" y="7311"/>
                </a:cubicBezTo>
                <a:cubicBezTo>
                  <a:pt x="16881" y="7489"/>
                  <a:pt x="17290" y="7705"/>
                  <a:pt x="17290" y="7892"/>
                </a:cubicBezTo>
                <a:lnTo>
                  <a:pt x="17290" y="12934"/>
                </a:lnTo>
                <a:cubicBezTo>
                  <a:pt x="17290" y="13367"/>
                  <a:pt x="18256" y="13717"/>
                  <a:pt x="19445" y="13717"/>
                </a:cubicBezTo>
                <a:cubicBezTo>
                  <a:pt x="20635" y="13717"/>
                  <a:pt x="21600" y="13367"/>
                  <a:pt x="21600" y="12934"/>
                </a:cubicBezTo>
                <a:lnTo>
                  <a:pt x="21600" y="7472"/>
                </a:lnTo>
                <a:cubicBezTo>
                  <a:pt x="21600" y="7466"/>
                  <a:pt x="21600" y="7461"/>
                  <a:pt x="21600" y="7454"/>
                </a:cubicBezTo>
                <a:lnTo>
                  <a:pt x="21600" y="7451"/>
                </a:lnTo>
                <a:cubicBezTo>
                  <a:pt x="21600" y="7451"/>
                  <a:pt x="21600" y="7451"/>
                  <a:pt x="21600" y="7451"/>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13" name="Figure"/>
          <p:cNvSpPr>
            <a:spLocks noGrp="1"/>
          </p:cNvSpPr>
          <p:nvPr>
            <p:ph type="body" sz="quarter" idx="33"/>
          </p:nvPr>
        </p:nvSpPr>
        <p:spPr>
          <a:xfrm>
            <a:off x="16881302" y="4795408"/>
            <a:ext cx="830101" cy="2179177"/>
          </a:xfrm>
          <a:custGeom>
            <a:avLst/>
            <a:gdLst/>
            <a:ahLst/>
            <a:cxnLst>
              <a:cxn ang="0">
                <a:pos x="wd2" y="hd2"/>
              </a:cxn>
              <a:cxn ang="5400000">
                <a:pos x="wd2" y="hd2"/>
              </a:cxn>
              <a:cxn ang="10800000">
                <a:pos x="wd2" y="hd2"/>
              </a:cxn>
              <a:cxn ang="16200000">
                <a:pos x="wd2" y="hd2"/>
              </a:cxn>
            </a:cxnLst>
            <a:rect l="0" t="0" r="r" b="b"/>
            <a:pathLst>
              <a:path w="21600" h="21600" extrusionOk="0">
                <a:moveTo>
                  <a:pt x="21599" y="7451"/>
                </a:moveTo>
                <a:cubicBezTo>
                  <a:pt x="21577" y="7220"/>
                  <a:pt x="21042" y="5989"/>
                  <a:pt x="16721" y="5392"/>
                </a:cubicBezTo>
                <a:cubicBezTo>
                  <a:pt x="14939" y="5183"/>
                  <a:pt x="13297" y="4817"/>
                  <a:pt x="13297" y="4265"/>
                </a:cubicBezTo>
                <a:cubicBezTo>
                  <a:pt x="13297" y="3711"/>
                  <a:pt x="14440" y="3789"/>
                  <a:pt x="15002" y="2855"/>
                </a:cubicBezTo>
                <a:cubicBezTo>
                  <a:pt x="15170" y="2577"/>
                  <a:pt x="15276" y="2235"/>
                  <a:pt x="15230" y="1892"/>
                </a:cubicBezTo>
                <a:cubicBezTo>
                  <a:pt x="15640" y="1931"/>
                  <a:pt x="15897" y="1886"/>
                  <a:pt x="15886" y="1815"/>
                </a:cubicBezTo>
                <a:cubicBezTo>
                  <a:pt x="15841" y="1564"/>
                  <a:pt x="15210" y="713"/>
                  <a:pt x="13014" y="302"/>
                </a:cubicBezTo>
                <a:cubicBezTo>
                  <a:pt x="13266" y="151"/>
                  <a:pt x="11905" y="0"/>
                  <a:pt x="10975" y="0"/>
                </a:cubicBezTo>
                <a:cubicBezTo>
                  <a:pt x="6714" y="0"/>
                  <a:pt x="5756" y="1563"/>
                  <a:pt x="5748" y="1687"/>
                </a:cubicBezTo>
                <a:cubicBezTo>
                  <a:pt x="5736" y="1926"/>
                  <a:pt x="5946" y="1909"/>
                  <a:pt x="6169" y="1909"/>
                </a:cubicBezTo>
                <a:cubicBezTo>
                  <a:pt x="6238" y="1909"/>
                  <a:pt x="6303" y="1907"/>
                  <a:pt x="6369" y="1906"/>
                </a:cubicBezTo>
                <a:cubicBezTo>
                  <a:pt x="6328" y="2244"/>
                  <a:pt x="6434" y="2581"/>
                  <a:pt x="6599" y="2855"/>
                </a:cubicBezTo>
                <a:cubicBezTo>
                  <a:pt x="7160" y="3789"/>
                  <a:pt x="8304" y="3711"/>
                  <a:pt x="8304" y="4265"/>
                </a:cubicBezTo>
                <a:cubicBezTo>
                  <a:pt x="8304" y="4817"/>
                  <a:pt x="6662" y="5183"/>
                  <a:pt x="4879" y="5392"/>
                </a:cubicBezTo>
                <a:cubicBezTo>
                  <a:pt x="559" y="5989"/>
                  <a:pt x="24" y="7220"/>
                  <a:pt x="1" y="7451"/>
                </a:cubicBezTo>
                <a:lnTo>
                  <a:pt x="1" y="7451"/>
                </a:lnTo>
                <a:lnTo>
                  <a:pt x="1" y="7453"/>
                </a:lnTo>
                <a:cubicBezTo>
                  <a:pt x="0" y="7463"/>
                  <a:pt x="0" y="7473"/>
                  <a:pt x="1" y="7482"/>
                </a:cubicBezTo>
                <a:lnTo>
                  <a:pt x="1" y="12934"/>
                </a:lnTo>
                <a:cubicBezTo>
                  <a:pt x="1" y="13367"/>
                  <a:pt x="966" y="13717"/>
                  <a:pt x="2156" y="13717"/>
                </a:cubicBezTo>
                <a:cubicBezTo>
                  <a:pt x="3346" y="13717"/>
                  <a:pt x="4310" y="13367"/>
                  <a:pt x="4310" y="12934"/>
                </a:cubicBezTo>
                <a:lnTo>
                  <a:pt x="4310" y="7892"/>
                </a:lnTo>
                <a:cubicBezTo>
                  <a:pt x="4310" y="7705"/>
                  <a:pt x="4720" y="7489"/>
                  <a:pt x="5475" y="7311"/>
                </a:cubicBezTo>
                <a:cubicBezTo>
                  <a:pt x="5479" y="7311"/>
                  <a:pt x="5484" y="7311"/>
                  <a:pt x="5487" y="7311"/>
                </a:cubicBezTo>
                <a:lnTo>
                  <a:pt x="5487" y="20816"/>
                </a:lnTo>
                <a:cubicBezTo>
                  <a:pt x="5487" y="21249"/>
                  <a:pt x="6453" y="21600"/>
                  <a:pt x="7642" y="21600"/>
                </a:cubicBezTo>
                <a:cubicBezTo>
                  <a:pt x="8832" y="21600"/>
                  <a:pt x="9797" y="21249"/>
                  <a:pt x="9797" y="20816"/>
                </a:cubicBezTo>
                <a:lnTo>
                  <a:pt x="9797" y="14178"/>
                </a:lnTo>
                <a:cubicBezTo>
                  <a:pt x="9797" y="13938"/>
                  <a:pt x="10050" y="13728"/>
                  <a:pt x="10497" y="13636"/>
                </a:cubicBezTo>
                <a:lnTo>
                  <a:pt x="11103" y="13636"/>
                </a:lnTo>
                <a:cubicBezTo>
                  <a:pt x="11550" y="13728"/>
                  <a:pt x="11804" y="13938"/>
                  <a:pt x="11804" y="14178"/>
                </a:cubicBezTo>
                <a:lnTo>
                  <a:pt x="11804" y="20816"/>
                </a:lnTo>
                <a:cubicBezTo>
                  <a:pt x="11804" y="21249"/>
                  <a:pt x="12768" y="21600"/>
                  <a:pt x="13958" y="21600"/>
                </a:cubicBezTo>
                <a:cubicBezTo>
                  <a:pt x="15148" y="21600"/>
                  <a:pt x="16114" y="21249"/>
                  <a:pt x="16114" y="20816"/>
                </a:cubicBezTo>
                <a:lnTo>
                  <a:pt x="16114" y="7311"/>
                </a:lnTo>
                <a:cubicBezTo>
                  <a:pt x="16117" y="7311"/>
                  <a:pt x="16121" y="7311"/>
                  <a:pt x="16126" y="7311"/>
                </a:cubicBezTo>
                <a:cubicBezTo>
                  <a:pt x="16881" y="7489"/>
                  <a:pt x="17290" y="7705"/>
                  <a:pt x="17290" y="7892"/>
                </a:cubicBezTo>
                <a:lnTo>
                  <a:pt x="17290" y="12934"/>
                </a:lnTo>
                <a:cubicBezTo>
                  <a:pt x="17290" y="13367"/>
                  <a:pt x="18255" y="13717"/>
                  <a:pt x="19445" y="13717"/>
                </a:cubicBezTo>
                <a:cubicBezTo>
                  <a:pt x="20634" y="13717"/>
                  <a:pt x="21600" y="13367"/>
                  <a:pt x="21600" y="12934"/>
                </a:cubicBezTo>
                <a:lnTo>
                  <a:pt x="21600" y="7472"/>
                </a:lnTo>
                <a:cubicBezTo>
                  <a:pt x="21600" y="7466"/>
                  <a:pt x="21600" y="7461"/>
                  <a:pt x="21600" y="7454"/>
                </a:cubicBezTo>
                <a:lnTo>
                  <a:pt x="21600" y="7451"/>
                </a:lnTo>
                <a:cubicBezTo>
                  <a:pt x="21600" y="7451"/>
                  <a:pt x="21599" y="7451"/>
                  <a:pt x="21599" y="7451"/>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14" name="Figure"/>
          <p:cNvSpPr>
            <a:spLocks noGrp="1"/>
          </p:cNvSpPr>
          <p:nvPr>
            <p:ph type="body" sz="quarter" idx="34"/>
          </p:nvPr>
        </p:nvSpPr>
        <p:spPr>
          <a:xfrm>
            <a:off x="17900761" y="4795408"/>
            <a:ext cx="830073" cy="2179177"/>
          </a:xfrm>
          <a:custGeom>
            <a:avLst/>
            <a:gdLst/>
            <a:ahLst/>
            <a:cxnLst>
              <a:cxn ang="0">
                <a:pos x="wd2" y="hd2"/>
              </a:cxn>
              <a:cxn ang="5400000">
                <a:pos x="wd2" y="hd2"/>
              </a:cxn>
              <a:cxn ang="10800000">
                <a:pos x="wd2" y="hd2"/>
              </a:cxn>
              <a:cxn ang="16200000">
                <a:pos x="wd2" y="hd2"/>
              </a:cxn>
            </a:cxnLst>
            <a:rect l="0" t="0" r="r" b="b"/>
            <a:pathLst>
              <a:path w="21600" h="21600" extrusionOk="0">
                <a:moveTo>
                  <a:pt x="21599" y="7451"/>
                </a:moveTo>
                <a:cubicBezTo>
                  <a:pt x="21577" y="7220"/>
                  <a:pt x="21041" y="5989"/>
                  <a:pt x="16722" y="5392"/>
                </a:cubicBezTo>
                <a:cubicBezTo>
                  <a:pt x="14940" y="5183"/>
                  <a:pt x="13297" y="4817"/>
                  <a:pt x="13297" y="4265"/>
                </a:cubicBezTo>
                <a:cubicBezTo>
                  <a:pt x="13297" y="3711"/>
                  <a:pt x="14440" y="3789"/>
                  <a:pt x="15002" y="2855"/>
                </a:cubicBezTo>
                <a:cubicBezTo>
                  <a:pt x="15170" y="2577"/>
                  <a:pt x="15276" y="2235"/>
                  <a:pt x="15230" y="1892"/>
                </a:cubicBezTo>
                <a:cubicBezTo>
                  <a:pt x="15641" y="1931"/>
                  <a:pt x="15898" y="1886"/>
                  <a:pt x="15886" y="1815"/>
                </a:cubicBezTo>
                <a:cubicBezTo>
                  <a:pt x="15841" y="1564"/>
                  <a:pt x="15210" y="713"/>
                  <a:pt x="13013" y="302"/>
                </a:cubicBezTo>
                <a:cubicBezTo>
                  <a:pt x="13267" y="151"/>
                  <a:pt x="11905" y="0"/>
                  <a:pt x="10976" y="0"/>
                </a:cubicBezTo>
                <a:cubicBezTo>
                  <a:pt x="6713" y="0"/>
                  <a:pt x="5756" y="1563"/>
                  <a:pt x="5748" y="1687"/>
                </a:cubicBezTo>
                <a:cubicBezTo>
                  <a:pt x="5735" y="1926"/>
                  <a:pt x="5946" y="1909"/>
                  <a:pt x="6169" y="1909"/>
                </a:cubicBezTo>
                <a:cubicBezTo>
                  <a:pt x="6237" y="1909"/>
                  <a:pt x="6303" y="1907"/>
                  <a:pt x="6369" y="1906"/>
                </a:cubicBezTo>
                <a:cubicBezTo>
                  <a:pt x="6328" y="2244"/>
                  <a:pt x="6433" y="2581"/>
                  <a:pt x="6599" y="2855"/>
                </a:cubicBezTo>
                <a:cubicBezTo>
                  <a:pt x="7160" y="3789"/>
                  <a:pt x="8303" y="3711"/>
                  <a:pt x="8303" y="4265"/>
                </a:cubicBezTo>
                <a:cubicBezTo>
                  <a:pt x="8303" y="4817"/>
                  <a:pt x="6662" y="5183"/>
                  <a:pt x="4880" y="5392"/>
                </a:cubicBezTo>
                <a:cubicBezTo>
                  <a:pt x="559" y="5989"/>
                  <a:pt x="24" y="7220"/>
                  <a:pt x="0" y="7451"/>
                </a:cubicBezTo>
                <a:lnTo>
                  <a:pt x="0" y="7451"/>
                </a:lnTo>
                <a:lnTo>
                  <a:pt x="0" y="7453"/>
                </a:lnTo>
                <a:cubicBezTo>
                  <a:pt x="0" y="7463"/>
                  <a:pt x="0" y="7473"/>
                  <a:pt x="0" y="7482"/>
                </a:cubicBezTo>
                <a:lnTo>
                  <a:pt x="0" y="12934"/>
                </a:lnTo>
                <a:cubicBezTo>
                  <a:pt x="0" y="13367"/>
                  <a:pt x="965" y="13717"/>
                  <a:pt x="2156" y="13717"/>
                </a:cubicBezTo>
                <a:cubicBezTo>
                  <a:pt x="3345" y="13717"/>
                  <a:pt x="4310" y="13367"/>
                  <a:pt x="4310" y="12934"/>
                </a:cubicBezTo>
                <a:lnTo>
                  <a:pt x="4310" y="7892"/>
                </a:lnTo>
                <a:cubicBezTo>
                  <a:pt x="4310" y="7705"/>
                  <a:pt x="4720" y="7489"/>
                  <a:pt x="5475" y="7311"/>
                </a:cubicBezTo>
                <a:cubicBezTo>
                  <a:pt x="5479" y="7311"/>
                  <a:pt x="5484" y="7311"/>
                  <a:pt x="5488" y="7311"/>
                </a:cubicBezTo>
                <a:lnTo>
                  <a:pt x="5488" y="20816"/>
                </a:lnTo>
                <a:cubicBezTo>
                  <a:pt x="5488" y="21249"/>
                  <a:pt x="6452" y="21600"/>
                  <a:pt x="7642" y="21600"/>
                </a:cubicBezTo>
                <a:cubicBezTo>
                  <a:pt x="8832" y="21600"/>
                  <a:pt x="9797" y="21249"/>
                  <a:pt x="9797" y="20816"/>
                </a:cubicBezTo>
                <a:lnTo>
                  <a:pt x="9797" y="14178"/>
                </a:lnTo>
                <a:cubicBezTo>
                  <a:pt x="9797" y="13938"/>
                  <a:pt x="10050" y="13728"/>
                  <a:pt x="10496" y="13636"/>
                </a:cubicBezTo>
                <a:lnTo>
                  <a:pt x="11103" y="13636"/>
                </a:lnTo>
                <a:cubicBezTo>
                  <a:pt x="11550" y="13728"/>
                  <a:pt x="11803" y="13938"/>
                  <a:pt x="11803" y="14178"/>
                </a:cubicBezTo>
                <a:lnTo>
                  <a:pt x="11803" y="20816"/>
                </a:lnTo>
                <a:cubicBezTo>
                  <a:pt x="11803" y="21249"/>
                  <a:pt x="12768" y="21600"/>
                  <a:pt x="13959" y="21600"/>
                </a:cubicBezTo>
                <a:cubicBezTo>
                  <a:pt x="15149" y="21600"/>
                  <a:pt x="16114" y="21249"/>
                  <a:pt x="16114" y="20816"/>
                </a:cubicBezTo>
                <a:lnTo>
                  <a:pt x="16114" y="7311"/>
                </a:lnTo>
                <a:cubicBezTo>
                  <a:pt x="16118" y="7311"/>
                  <a:pt x="16122" y="7311"/>
                  <a:pt x="16127" y="7311"/>
                </a:cubicBezTo>
                <a:cubicBezTo>
                  <a:pt x="16881" y="7489"/>
                  <a:pt x="17290" y="7705"/>
                  <a:pt x="17290" y="7892"/>
                </a:cubicBezTo>
                <a:lnTo>
                  <a:pt x="17290" y="12934"/>
                </a:lnTo>
                <a:cubicBezTo>
                  <a:pt x="17290" y="13367"/>
                  <a:pt x="18256" y="13717"/>
                  <a:pt x="19446" y="13717"/>
                </a:cubicBezTo>
                <a:cubicBezTo>
                  <a:pt x="20635" y="13717"/>
                  <a:pt x="21600" y="13367"/>
                  <a:pt x="21600" y="12934"/>
                </a:cubicBezTo>
                <a:lnTo>
                  <a:pt x="21600" y="7472"/>
                </a:lnTo>
                <a:cubicBezTo>
                  <a:pt x="21600" y="7466"/>
                  <a:pt x="21600" y="7461"/>
                  <a:pt x="21600" y="7454"/>
                </a:cubicBezTo>
                <a:lnTo>
                  <a:pt x="21600" y="7451"/>
                </a:lnTo>
                <a:cubicBezTo>
                  <a:pt x="21600" y="7451"/>
                  <a:pt x="21599" y="7451"/>
                  <a:pt x="21599" y="7451"/>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15" name="Figure"/>
          <p:cNvSpPr>
            <a:spLocks noGrp="1"/>
          </p:cNvSpPr>
          <p:nvPr>
            <p:ph type="body" sz="quarter" idx="35"/>
          </p:nvPr>
        </p:nvSpPr>
        <p:spPr>
          <a:xfrm>
            <a:off x="18920218" y="4795408"/>
            <a:ext cx="830095" cy="2179177"/>
          </a:xfrm>
          <a:custGeom>
            <a:avLst/>
            <a:gdLst/>
            <a:ahLst/>
            <a:cxnLst>
              <a:cxn ang="0">
                <a:pos x="wd2" y="hd2"/>
              </a:cxn>
              <a:cxn ang="5400000">
                <a:pos x="wd2" y="hd2"/>
              </a:cxn>
              <a:cxn ang="10800000">
                <a:pos x="wd2" y="hd2"/>
              </a:cxn>
              <a:cxn ang="16200000">
                <a:pos x="wd2" y="hd2"/>
              </a:cxn>
            </a:cxnLst>
            <a:rect l="0" t="0" r="r" b="b"/>
            <a:pathLst>
              <a:path w="21599" h="21600" extrusionOk="0">
                <a:moveTo>
                  <a:pt x="21599" y="7451"/>
                </a:moveTo>
                <a:cubicBezTo>
                  <a:pt x="21576" y="7220"/>
                  <a:pt x="21041" y="5989"/>
                  <a:pt x="16722" y="5392"/>
                </a:cubicBezTo>
                <a:cubicBezTo>
                  <a:pt x="14940" y="5183"/>
                  <a:pt x="13297" y="4817"/>
                  <a:pt x="13297" y="4265"/>
                </a:cubicBezTo>
                <a:cubicBezTo>
                  <a:pt x="13297" y="3711"/>
                  <a:pt x="14440" y="3789"/>
                  <a:pt x="15002" y="2855"/>
                </a:cubicBezTo>
                <a:cubicBezTo>
                  <a:pt x="15169" y="2577"/>
                  <a:pt x="15276" y="2235"/>
                  <a:pt x="15230" y="1892"/>
                </a:cubicBezTo>
                <a:cubicBezTo>
                  <a:pt x="15641" y="1931"/>
                  <a:pt x="15896" y="1886"/>
                  <a:pt x="15885" y="1815"/>
                </a:cubicBezTo>
                <a:cubicBezTo>
                  <a:pt x="15841" y="1564"/>
                  <a:pt x="15210" y="713"/>
                  <a:pt x="13013" y="302"/>
                </a:cubicBezTo>
                <a:cubicBezTo>
                  <a:pt x="13267" y="151"/>
                  <a:pt x="11905" y="0"/>
                  <a:pt x="10976" y="0"/>
                </a:cubicBezTo>
                <a:cubicBezTo>
                  <a:pt x="6715" y="0"/>
                  <a:pt x="5756" y="1563"/>
                  <a:pt x="5749" y="1687"/>
                </a:cubicBezTo>
                <a:cubicBezTo>
                  <a:pt x="5736" y="1926"/>
                  <a:pt x="5946" y="1909"/>
                  <a:pt x="6169" y="1909"/>
                </a:cubicBezTo>
                <a:cubicBezTo>
                  <a:pt x="6237" y="1909"/>
                  <a:pt x="6303" y="1907"/>
                  <a:pt x="6369" y="1906"/>
                </a:cubicBezTo>
                <a:cubicBezTo>
                  <a:pt x="6328" y="2244"/>
                  <a:pt x="6434" y="2581"/>
                  <a:pt x="6599" y="2855"/>
                </a:cubicBezTo>
                <a:cubicBezTo>
                  <a:pt x="7160" y="3789"/>
                  <a:pt x="8304" y="3711"/>
                  <a:pt x="8304" y="4265"/>
                </a:cubicBezTo>
                <a:cubicBezTo>
                  <a:pt x="8304" y="4817"/>
                  <a:pt x="6662" y="5183"/>
                  <a:pt x="4879" y="5392"/>
                </a:cubicBezTo>
                <a:cubicBezTo>
                  <a:pt x="560" y="5989"/>
                  <a:pt x="23" y="7220"/>
                  <a:pt x="1" y="7451"/>
                </a:cubicBezTo>
                <a:lnTo>
                  <a:pt x="1" y="7451"/>
                </a:lnTo>
                <a:lnTo>
                  <a:pt x="1" y="7453"/>
                </a:lnTo>
                <a:cubicBezTo>
                  <a:pt x="1" y="7463"/>
                  <a:pt x="0" y="7473"/>
                  <a:pt x="1" y="7482"/>
                </a:cubicBezTo>
                <a:lnTo>
                  <a:pt x="1" y="12934"/>
                </a:lnTo>
                <a:cubicBezTo>
                  <a:pt x="1" y="13367"/>
                  <a:pt x="966" y="13717"/>
                  <a:pt x="2156" y="13717"/>
                </a:cubicBezTo>
                <a:cubicBezTo>
                  <a:pt x="3345" y="13717"/>
                  <a:pt x="4310" y="13367"/>
                  <a:pt x="4310" y="12934"/>
                </a:cubicBezTo>
                <a:lnTo>
                  <a:pt x="4310" y="7892"/>
                </a:lnTo>
                <a:cubicBezTo>
                  <a:pt x="4310" y="7705"/>
                  <a:pt x="4720" y="7489"/>
                  <a:pt x="5476" y="7311"/>
                </a:cubicBezTo>
                <a:cubicBezTo>
                  <a:pt x="5479" y="7311"/>
                  <a:pt x="5483" y="7311"/>
                  <a:pt x="5487" y="7311"/>
                </a:cubicBezTo>
                <a:lnTo>
                  <a:pt x="5487" y="20816"/>
                </a:lnTo>
                <a:cubicBezTo>
                  <a:pt x="5487" y="21249"/>
                  <a:pt x="6453" y="21600"/>
                  <a:pt x="7642" y="21600"/>
                </a:cubicBezTo>
                <a:cubicBezTo>
                  <a:pt x="8832" y="21600"/>
                  <a:pt x="9797" y="21249"/>
                  <a:pt x="9797" y="20816"/>
                </a:cubicBezTo>
                <a:lnTo>
                  <a:pt x="9797" y="14178"/>
                </a:lnTo>
                <a:cubicBezTo>
                  <a:pt x="9797" y="13938"/>
                  <a:pt x="10050" y="13728"/>
                  <a:pt x="10496" y="13636"/>
                </a:cubicBezTo>
                <a:lnTo>
                  <a:pt x="11104" y="13636"/>
                </a:lnTo>
                <a:cubicBezTo>
                  <a:pt x="11550" y="13728"/>
                  <a:pt x="11804" y="13938"/>
                  <a:pt x="11804" y="14178"/>
                </a:cubicBezTo>
                <a:lnTo>
                  <a:pt x="11804" y="20816"/>
                </a:lnTo>
                <a:cubicBezTo>
                  <a:pt x="11804" y="21249"/>
                  <a:pt x="12768" y="21600"/>
                  <a:pt x="13959" y="21600"/>
                </a:cubicBezTo>
                <a:cubicBezTo>
                  <a:pt x="15148" y="21600"/>
                  <a:pt x="16113" y="21249"/>
                  <a:pt x="16113" y="20816"/>
                </a:cubicBezTo>
                <a:lnTo>
                  <a:pt x="16113" y="7311"/>
                </a:lnTo>
                <a:cubicBezTo>
                  <a:pt x="16117" y="7311"/>
                  <a:pt x="16121" y="7311"/>
                  <a:pt x="16125" y="7311"/>
                </a:cubicBezTo>
                <a:cubicBezTo>
                  <a:pt x="16881" y="7489"/>
                  <a:pt x="17290" y="7705"/>
                  <a:pt x="17290" y="7892"/>
                </a:cubicBezTo>
                <a:lnTo>
                  <a:pt x="17290" y="12934"/>
                </a:lnTo>
                <a:cubicBezTo>
                  <a:pt x="17290" y="13367"/>
                  <a:pt x="18254" y="13717"/>
                  <a:pt x="19445" y="13717"/>
                </a:cubicBezTo>
                <a:cubicBezTo>
                  <a:pt x="20635" y="13717"/>
                  <a:pt x="21599" y="13367"/>
                  <a:pt x="21599" y="12934"/>
                </a:cubicBezTo>
                <a:lnTo>
                  <a:pt x="21599" y="7472"/>
                </a:lnTo>
                <a:cubicBezTo>
                  <a:pt x="21600" y="7466"/>
                  <a:pt x="21600" y="7461"/>
                  <a:pt x="21599" y="7454"/>
                </a:cubicBezTo>
                <a:lnTo>
                  <a:pt x="21599" y="7451"/>
                </a:lnTo>
                <a:cubicBezTo>
                  <a:pt x="21599" y="7451"/>
                  <a:pt x="21599" y="7451"/>
                  <a:pt x="21599" y="7451"/>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16" name="Figure"/>
          <p:cNvSpPr>
            <a:spLocks noGrp="1"/>
          </p:cNvSpPr>
          <p:nvPr>
            <p:ph type="body" sz="quarter" idx="36"/>
          </p:nvPr>
        </p:nvSpPr>
        <p:spPr>
          <a:xfrm>
            <a:off x="19939675" y="4795408"/>
            <a:ext cx="830072" cy="2179177"/>
          </a:xfrm>
          <a:custGeom>
            <a:avLst/>
            <a:gdLst/>
            <a:ahLst/>
            <a:cxnLst>
              <a:cxn ang="0">
                <a:pos x="wd2" y="hd2"/>
              </a:cxn>
              <a:cxn ang="5400000">
                <a:pos x="wd2" y="hd2"/>
              </a:cxn>
              <a:cxn ang="10800000">
                <a:pos x="wd2" y="hd2"/>
              </a:cxn>
              <a:cxn ang="16200000">
                <a:pos x="wd2" y="hd2"/>
              </a:cxn>
            </a:cxnLst>
            <a:rect l="0" t="0" r="r" b="b"/>
            <a:pathLst>
              <a:path w="21600" h="21600" extrusionOk="0">
                <a:moveTo>
                  <a:pt x="21600" y="7451"/>
                </a:moveTo>
                <a:cubicBezTo>
                  <a:pt x="21577" y="7220"/>
                  <a:pt x="21042" y="5989"/>
                  <a:pt x="16721" y="5392"/>
                </a:cubicBezTo>
                <a:cubicBezTo>
                  <a:pt x="14940" y="5183"/>
                  <a:pt x="13297" y="4817"/>
                  <a:pt x="13297" y="4265"/>
                </a:cubicBezTo>
                <a:cubicBezTo>
                  <a:pt x="13297" y="3711"/>
                  <a:pt x="14440" y="3789"/>
                  <a:pt x="15001" y="2855"/>
                </a:cubicBezTo>
                <a:cubicBezTo>
                  <a:pt x="15170" y="2577"/>
                  <a:pt x="15276" y="2235"/>
                  <a:pt x="15230" y="1892"/>
                </a:cubicBezTo>
                <a:cubicBezTo>
                  <a:pt x="15640" y="1931"/>
                  <a:pt x="15897" y="1886"/>
                  <a:pt x="15886" y="1815"/>
                </a:cubicBezTo>
                <a:cubicBezTo>
                  <a:pt x="15842" y="1564"/>
                  <a:pt x="15210" y="713"/>
                  <a:pt x="13013" y="302"/>
                </a:cubicBezTo>
                <a:cubicBezTo>
                  <a:pt x="13266" y="151"/>
                  <a:pt x="11905" y="0"/>
                  <a:pt x="10975" y="0"/>
                </a:cubicBezTo>
                <a:cubicBezTo>
                  <a:pt x="6713" y="0"/>
                  <a:pt x="5755" y="1563"/>
                  <a:pt x="5749" y="1687"/>
                </a:cubicBezTo>
                <a:cubicBezTo>
                  <a:pt x="5735" y="1926"/>
                  <a:pt x="5946" y="1909"/>
                  <a:pt x="6169" y="1909"/>
                </a:cubicBezTo>
                <a:cubicBezTo>
                  <a:pt x="6238" y="1909"/>
                  <a:pt x="6302" y="1907"/>
                  <a:pt x="6369" y="1906"/>
                </a:cubicBezTo>
                <a:cubicBezTo>
                  <a:pt x="6327" y="2244"/>
                  <a:pt x="6433" y="2581"/>
                  <a:pt x="6599" y="2855"/>
                </a:cubicBezTo>
                <a:cubicBezTo>
                  <a:pt x="7160" y="3789"/>
                  <a:pt x="8303" y="3711"/>
                  <a:pt x="8303" y="4265"/>
                </a:cubicBezTo>
                <a:cubicBezTo>
                  <a:pt x="8303" y="4817"/>
                  <a:pt x="6662" y="5183"/>
                  <a:pt x="4880" y="5392"/>
                </a:cubicBezTo>
                <a:cubicBezTo>
                  <a:pt x="559" y="5989"/>
                  <a:pt x="23" y="7220"/>
                  <a:pt x="0" y="7451"/>
                </a:cubicBezTo>
                <a:lnTo>
                  <a:pt x="0" y="7451"/>
                </a:lnTo>
                <a:lnTo>
                  <a:pt x="0" y="7453"/>
                </a:lnTo>
                <a:cubicBezTo>
                  <a:pt x="0" y="7463"/>
                  <a:pt x="0" y="7473"/>
                  <a:pt x="0" y="7482"/>
                </a:cubicBezTo>
                <a:lnTo>
                  <a:pt x="0" y="12934"/>
                </a:lnTo>
                <a:cubicBezTo>
                  <a:pt x="0" y="13367"/>
                  <a:pt x="965" y="13717"/>
                  <a:pt x="2156" y="13717"/>
                </a:cubicBezTo>
                <a:cubicBezTo>
                  <a:pt x="3346" y="13717"/>
                  <a:pt x="4310" y="13367"/>
                  <a:pt x="4310" y="12934"/>
                </a:cubicBezTo>
                <a:lnTo>
                  <a:pt x="4310" y="7892"/>
                </a:lnTo>
                <a:cubicBezTo>
                  <a:pt x="4310" y="7705"/>
                  <a:pt x="4720" y="7489"/>
                  <a:pt x="5474" y="7311"/>
                </a:cubicBezTo>
                <a:cubicBezTo>
                  <a:pt x="5479" y="7311"/>
                  <a:pt x="5483" y="7311"/>
                  <a:pt x="5487" y="7311"/>
                </a:cubicBezTo>
                <a:lnTo>
                  <a:pt x="5487" y="20816"/>
                </a:lnTo>
                <a:cubicBezTo>
                  <a:pt x="5487" y="21249"/>
                  <a:pt x="6452" y="21600"/>
                  <a:pt x="7643" y="21600"/>
                </a:cubicBezTo>
                <a:cubicBezTo>
                  <a:pt x="8832" y="21600"/>
                  <a:pt x="9797" y="21249"/>
                  <a:pt x="9797" y="20816"/>
                </a:cubicBezTo>
                <a:lnTo>
                  <a:pt x="9797" y="14178"/>
                </a:lnTo>
                <a:cubicBezTo>
                  <a:pt x="9797" y="13938"/>
                  <a:pt x="10050" y="13728"/>
                  <a:pt x="10497" y="13636"/>
                </a:cubicBezTo>
                <a:lnTo>
                  <a:pt x="11104" y="13636"/>
                </a:lnTo>
                <a:cubicBezTo>
                  <a:pt x="11550" y="13728"/>
                  <a:pt x="11803" y="13938"/>
                  <a:pt x="11803" y="14178"/>
                </a:cubicBezTo>
                <a:lnTo>
                  <a:pt x="11803" y="20816"/>
                </a:lnTo>
                <a:cubicBezTo>
                  <a:pt x="11803" y="21249"/>
                  <a:pt x="12769" y="21600"/>
                  <a:pt x="13958" y="21600"/>
                </a:cubicBezTo>
                <a:cubicBezTo>
                  <a:pt x="15149" y="21600"/>
                  <a:pt x="16113" y="21249"/>
                  <a:pt x="16113" y="20816"/>
                </a:cubicBezTo>
                <a:lnTo>
                  <a:pt x="16113" y="7311"/>
                </a:lnTo>
                <a:cubicBezTo>
                  <a:pt x="16117" y="7311"/>
                  <a:pt x="16122" y="7311"/>
                  <a:pt x="16126" y="7311"/>
                </a:cubicBezTo>
                <a:cubicBezTo>
                  <a:pt x="16880" y="7489"/>
                  <a:pt x="17290" y="7705"/>
                  <a:pt x="17290" y="7892"/>
                </a:cubicBezTo>
                <a:lnTo>
                  <a:pt x="17290" y="12934"/>
                </a:lnTo>
                <a:cubicBezTo>
                  <a:pt x="17290" y="13367"/>
                  <a:pt x="18255" y="13717"/>
                  <a:pt x="19445" y="13717"/>
                </a:cubicBezTo>
                <a:cubicBezTo>
                  <a:pt x="20635" y="13717"/>
                  <a:pt x="21600" y="13367"/>
                  <a:pt x="21600" y="12934"/>
                </a:cubicBezTo>
                <a:lnTo>
                  <a:pt x="21600" y="7472"/>
                </a:lnTo>
                <a:cubicBezTo>
                  <a:pt x="21600" y="7466"/>
                  <a:pt x="21600" y="7461"/>
                  <a:pt x="21600" y="7454"/>
                </a:cubicBezTo>
                <a:lnTo>
                  <a:pt x="21600" y="7451"/>
                </a:lnTo>
                <a:cubicBezTo>
                  <a:pt x="21600" y="7451"/>
                  <a:pt x="21600" y="7451"/>
                  <a:pt x="21600" y="7451"/>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17" name="Tequis magnam everunt re volupti ntiusament at."/>
          <p:cNvSpPr txBox="1">
            <a:spLocks noGrp="1"/>
          </p:cNvSpPr>
          <p:nvPr>
            <p:ph type="body" sz="quarter" idx="37"/>
          </p:nvPr>
        </p:nvSpPr>
        <p:spPr>
          <a:xfrm>
            <a:off x="3943680" y="98582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318" name="Desc. Point B"/>
          <p:cNvSpPr>
            <a:spLocks noGrp="1"/>
          </p:cNvSpPr>
          <p:nvPr>
            <p:ph type="body" sz="quarter" idx="38"/>
          </p:nvPr>
        </p:nvSpPr>
        <p:spPr>
          <a:xfrm>
            <a:off x="3944854" y="91074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319" name="Figure"/>
          <p:cNvSpPr>
            <a:spLocks noGrp="1"/>
          </p:cNvSpPr>
          <p:nvPr>
            <p:ph type="body" sz="quarter" idx="39"/>
          </p:nvPr>
        </p:nvSpPr>
        <p:spPr>
          <a:xfrm>
            <a:off x="3158619" y="7351160"/>
            <a:ext cx="438197" cy="1150364"/>
          </a:xfrm>
          <a:custGeom>
            <a:avLst/>
            <a:gdLst/>
            <a:ahLst/>
            <a:cxnLst>
              <a:cxn ang="0">
                <a:pos x="wd2" y="hd2"/>
              </a:cxn>
              <a:cxn ang="5400000">
                <a:pos x="wd2" y="hd2"/>
              </a:cxn>
              <a:cxn ang="10800000">
                <a:pos x="wd2" y="hd2"/>
              </a:cxn>
              <a:cxn ang="16200000">
                <a:pos x="wd2" y="hd2"/>
              </a:cxn>
            </a:cxnLst>
            <a:rect l="0" t="0" r="r" b="b"/>
            <a:pathLst>
              <a:path w="21600" h="21600" extrusionOk="0">
                <a:moveTo>
                  <a:pt x="21600" y="7451"/>
                </a:moveTo>
                <a:cubicBezTo>
                  <a:pt x="21577" y="7221"/>
                  <a:pt x="21042" y="5989"/>
                  <a:pt x="16721" y="5392"/>
                </a:cubicBezTo>
                <a:cubicBezTo>
                  <a:pt x="14940" y="5183"/>
                  <a:pt x="13297" y="4817"/>
                  <a:pt x="13297" y="4264"/>
                </a:cubicBezTo>
                <a:cubicBezTo>
                  <a:pt x="13297" y="3712"/>
                  <a:pt x="14440" y="3789"/>
                  <a:pt x="15001" y="2855"/>
                </a:cubicBezTo>
                <a:cubicBezTo>
                  <a:pt x="15170" y="2577"/>
                  <a:pt x="15276" y="2235"/>
                  <a:pt x="15230" y="1891"/>
                </a:cubicBezTo>
                <a:cubicBezTo>
                  <a:pt x="15640" y="1931"/>
                  <a:pt x="15897" y="1886"/>
                  <a:pt x="15885" y="1815"/>
                </a:cubicBezTo>
                <a:cubicBezTo>
                  <a:pt x="15841" y="1564"/>
                  <a:pt x="15210" y="713"/>
                  <a:pt x="13013" y="302"/>
                </a:cubicBezTo>
                <a:cubicBezTo>
                  <a:pt x="13267" y="151"/>
                  <a:pt x="11905" y="0"/>
                  <a:pt x="10975" y="0"/>
                </a:cubicBezTo>
                <a:cubicBezTo>
                  <a:pt x="6715" y="0"/>
                  <a:pt x="5755" y="1563"/>
                  <a:pt x="5748" y="1687"/>
                </a:cubicBezTo>
                <a:cubicBezTo>
                  <a:pt x="5735" y="1926"/>
                  <a:pt x="5945" y="1908"/>
                  <a:pt x="6169" y="1908"/>
                </a:cubicBezTo>
                <a:cubicBezTo>
                  <a:pt x="6237" y="1908"/>
                  <a:pt x="6302" y="1907"/>
                  <a:pt x="6369" y="1906"/>
                </a:cubicBezTo>
                <a:cubicBezTo>
                  <a:pt x="6327" y="2244"/>
                  <a:pt x="6433" y="2581"/>
                  <a:pt x="6599" y="2855"/>
                </a:cubicBezTo>
                <a:cubicBezTo>
                  <a:pt x="7160" y="3789"/>
                  <a:pt x="8304" y="3712"/>
                  <a:pt x="8304" y="4264"/>
                </a:cubicBezTo>
                <a:cubicBezTo>
                  <a:pt x="8304" y="4817"/>
                  <a:pt x="6661" y="5183"/>
                  <a:pt x="4879" y="5392"/>
                </a:cubicBezTo>
                <a:cubicBezTo>
                  <a:pt x="559" y="5989"/>
                  <a:pt x="23" y="7221"/>
                  <a:pt x="1" y="7451"/>
                </a:cubicBezTo>
                <a:lnTo>
                  <a:pt x="0" y="7451"/>
                </a:lnTo>
                <a:lnTo>
                  <a:pt x="0" y="7454"/>
                </a:lnTo>
                <a:cubicBezTo>
                  <a:pt x="0" y="7463"/>
                  <a:pt x="0" y="7472"/>
                  <a:pt x="0" y="7481"/>
                </a:cubicBezTo>
                <a:lnTo>
                  <a:pt x="0" y="12934"/>
                </a:lnTo>
                <a:cubicBezTo>
                  <a:pt x="0" y="13366"/>
                  <a:pt x="965" y="13717"/>
                  <a:pt x="2155" y="13717"/>
                </a:cubicBezTo>
                <a:cubicBezTo>
                  <a:pt x="3346" y="13717"/>
                  <a:pt x="4310" y="13366"/>
                  <a:pt x="4310" y="12934"/>
                </a:cubicBezTo>
                <a:lnTo>
                  <a:pt x="4310" y="7892"/>
                </a:lnTo>
                <a:cubicBezTo>
                  <a:pt x="4310" y="7705"/>
                  <a:pt x="4719" y="7489"/>
                  <a:pt x="5474" y="7311"/>
                </a:cubicBezTo>
                <a:cubicBezTo>
                  <a:pt x="5479" y="7311"/>
                  <a:pt x="5483" y="7311"/>
                  <a:pt x="5487" y="7311"/>
                </a:cubicBezTo>
                <a:lnTo>
                  <a:pt x="5487" y="20817"/>
                </a:lnTo>
                <a:cubicBezTo>
                  <a:pt x="5487" y="21250"/>
                  <a:pt x="6451" y="21600"/>
                  <a:pt x="7642" y="21600"/>
                </a:cubicBezTo>
                <a:cubicBezTo>
                  <a:pt x="8832" y="21600"/>
                  <a:pt x="9797" y="21250"/>
                  <a:pt x="9797" y="20817"/>
                </a:cubicBezTo>
                <a:lnTo>
                  <a:pt x="9797" y="14178"/>
                </a:lnTo>
                <a:cubicBezTo>
                  <a:pt x="9797" y="13938"/>
                  <a:pt x="10050" y="13728"/>
                  <a:pt x="10497" y="13636"/>
                </a:cubicBezTo>
                <a:lnTo>
                  <a:pt x="11104" y="13636"/>
                </a:lnTo>
                <a:cubicBezTo>
                  <a:pt x="11550" y="13728"/>
                  <a:pt x="11804" y="13938"/>
                  <a:pt x="11804" y="14178"/>
                </a:cubicBezTo>
                <a:lnTo>
                  <a:pt x="11804" y="20817"/>
                </a:lnTo>
                <a:cubicBezTo>
                  <a:pt x="11804" y="21250"/>
                  <a:pt x="12768" y="21600"/>
                  <a:pt x="13958" y="21600"/>
                </a:cubicBezTo>
                <a:cubicBezTo>
                  <a:pt x="15148" y="21600"/>
                  <a:pt x="16113" y="21250"/>
                  <a:pt x="16113" y="20817"/>
                </a:cubicBezTo>
                <a:lnTo>
                  <a:pt x="16113" y="7311"/>
                </a:lnTo>
                <a:cubicBezTo>
                  <a:pt x="16117" y="7311"/>
                  <a:pt x="16121" y="7311"/>
                  <a:pt x="16126" y="7311"/>
                </a:cubicBezTo>
                <a:cubicBezTo>
                  <a:pt x="16881" y="7489"/>
                  <a:pt x="17290" y="7705"/>
                  <a:pt x="17290" y="7892"/>
                </a:cubicBezTo>
                <a:lnTo>
                  <a:pt x="17290" y="12934"/>
                </a:lnTo>
                <a:cubicBezTo>
                  <a:pt x="17290" y="13366"/>
                  <a:pt x="18255" y="13717"/>
                  <a:pt x="19445" y="13717"/>
                </a:cubicBezTo>
                <a:cubicBezTo>
                  <a:pt x="20635" y="13717"/>
                  <a:pt x="21600" y="13366"/>
                  <a:pt x="21600" y="12934"/>
                </a:cubicBezTo>
                <a:lnTo>
                  <a:pt x="21600" y="7472"/>
                </a:lnTo>
                <a:cubicBezTo>
                  <a:pt x="21600" y="7466"/>
                  <a:pt x="21600" y="7460"/>
                  <a:pt x="21600" y="7454"/>
                </a:cubicBezTo>
                <a:lnTo>
                  <a:pt x="21600" y="7451"/>
                </a:lnTo>
                <a:cubicBezTo>
                  <a:pt x="21600" y="7451"/>
                  <a:pt x="21600" y="7451"/>
                  <a:pt x="21600" y="7451"/>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20" name="Figure"/>
          <p:cNvSpPr>
            <a:spLocks noGrp="1"/>
          </p:cNvSpPr>
          <p:nvPr>
            <p:ph type="body" sz="quarter" idx="40"/>
          </p:nvPr>
        </p:nvSpPr>
        <p:spPr>
          <a:xfrm>
            <a:off x="3119120" y="9396683"/>
            <a:ext cx="517195" cy="1150331"/>
          </a:xfrm>
          <a:custGeom>
            <a:avLst/>
            <a:gdLst/>
            <a:ahLst/>
            <a:cxnLst>
              <a:cxn ang="0">
                <a:pos x="wd2" y="hd2"/>
              </a:cxn>
              <a:cxn ang="5400000">
                <a:pos x="wd2" y="hd2"/>
              </a:cxn>
              <a:cxn ang="10800000">
                <a:pos x="wd2" y="hd2"/>
              </a:cxn>
              <a:cxn ang="16200000">
                <a:pos x="wd2" y="hd2"/>
              </a:cxn>
            </a:cxnLst>
            <a:rect l="0" t="0" r="r" b="b"/>
            <a:pathLst>
              <a:path w="21349" h="21600" extrusionOk="0">
                <a:moveTo>
                  <a:pt x="21329" y="12643"/>
                </a:moveTo>
                <a:lnTo>
                  <a:pt x="19860" y="7627"/>
                </a:lnTo>
                <a:cubicBezTo>
                  <a:pt x="19860" y="7627"/>
                  <a:pt x="19182" y="6263"/>
                  <a:pt x="14981" y="5388"/>
                </a:cubicBezTo>
                <a:cubicBezTo>
                  <a:pt x="13578" y="5095"/>
                  <a:pt x="12439" y="5162"/>
                  <a:pt x="12439" y="4239"/>
                </a:cubicBezTo>
                <a:cubicBezTo>
                  <a:pt x="12439" y="4062"/>
                  <a:pt x="12593" y="3934"/>
                  <a:pt x="12819" y="3814"/>
                </a:cubicBezTo>
                <a:cubicBezTo>
                  <a:pt x="13478" y="4468"/>
                  <a:pt x="15203" y="4254"/>
                  <a:pt x="15690" y="3864"/>
                </a:cubicBezTo>
                <a:cubicBezTo>
                  <a:pt x="16982" y="2820"/>
                  <a:pt x="15781" y="1372"/>
                  <a:pt x="14687" y="733"/>
                </a:cubicBezTo>
                <a:cubicBezTo>
                  <a:pt x="14141" y="414"/>
                  <a:pt x="13001" y="66"/>
                  <a:pt x="11382" y="12"/>
                </a:cubicBezTo>
                <a:cubicBezTo>
                  <a:pt x="11256" y="6"/>
                  <a:pt x="11127" y="1"/>
                  <a:pt x="10992" y="1"/>
                </a:cubicBezTo>
                <a:cubicBezTo>
                  <a:pt x="10884" y="0"/>
                  <a:pt x="10781" y="0"/>
                  <a:pt x="10680" y="0"/>
                </a:cubicBezTo>
                <a:lnTo>
                  <a:pt x="10667" y="0"/>
                </a:lnTo>
                <a:cubicBezTo>
                  <a:pt x="10567" y="0"/>
                  <a:pt x="10465" y="0"/>
                  <a:pt x="10356" y="1"/>
                </a:cubicBezTo>
                <a:cubicBezTo>
                  <a:pt x="10221" y="1"/>
                  <a:pt x="10092" y="6"/>
                  <a:pt x="9966" y="12"/>
                </a:cubicBezTo>
                <a:cubicBezTo>
                  <a:pt x="8348" y="66"/>
                  <a:pt x="7208" y="414"/>
                  <a:pt x="6661" y="733"/>
                </a:cubicBezTo>
                <a:cubicBezTo>
                  <a:pt x="5567" y="1372"/>
                  <a:pt x="4366" y="2820"/>
                  <a:pt x="5658" y="3864"/>
                </a:cubicBezTo>
                <a:cubicBezTo>
                  <a:pt x="6144" y="4254"/>
                  <a:pt x="7870" y="4468"/>
                  <a:pt x="8528" y="3814"/>
                </a:cubicBezTo>
                <a:cubicBezTo>
                  <a:pt x="8755" y="3934"/>
                  <a:pt x="8909" y="4062"/>
                  <a:pt x="8909" y="4239"/>
                </a:cubicBezTo>
                <a:cubicBezTo>
                  <a:pt x="8909" y="5162"/>
                  <a:pt x="7770" y="5095"/>
                  <a:pt x="6367" y="5388"/>
                </a:cubicBezTo>
                <a:cubicBezTo>
                  <a:pt x="2167" y="6263"/>
                  <a:pt x="1488" y="7627"/>
                  <a:pt x="1488" y="7627"/>
                </a:cubicBezTo>
                <a:lnTo>
                  <a:pt x="20" y="12643"/>
                </a:lnTo>
                <a:cubicBezTo>
                  <a:pt x="-126" y="13082"/>
                  <a:pt x="550" y="13486"/>
                  <a:pt x="1528" y="13543"/>
                </a:cubicBezTo>
                <a:cubicBezTo>
                  <a:pt x="2506" y="13602"/>
                  <a:pt x="3417" y="13294"/>
                  <a:pt x="3561" y="12855"/>
                </a:cubicBezTo>
                <a:lnTo>
                  <a:pt x="4991" y="7974"/>
                </a:lnTo>
                <a:cubicBezTo>
                  <a:pt x="5077" y="7658"/>
                  <a:pt x="5467" y="7354"/>
                  <a:pt x="6216" y="7224"/>
                </a:cubicBezTo>
                <a:cubicBezTo>
                  <a:pt x="6222" y="7224"/>
                  <a:pt x="6228" y="7225"/>
                  <a:pt x="6233" y="7225"/>
                </a:cubicBezTo>
                <a:lnTo>
                  <a:pt x="4042" y="15573"/>
                </a:lnTo>
                <a:lnTo>
                  <a:pt x="6257" y="15573"/>
                </a:lnTo>
                <a:lnTo>
                  <a:pt x="6257" y="20798"/>
                </a:lnTo>
                <a:cubicBezTo>
                  <a:pt x="6257" y="21241"/>
                  <a:pt x="7058" y="21600"/>
                  <a:pt x="8045" y="21600"/>
                </a:cubicBezTo>
                <a:cubicBezTo>
                  <a:pt x="9033" y="21600"/>
                  <a:pt x="9834" y="21241"/>
                  <a:pt x="9834" y="20798"/>
                </a:cubicBezTo>
                <a:lnTo>
                  <a:pt x="9834" y="15573"/>
                </a:lnTo>
                <a:lnTo>
                  <a:pt x="11514" y="15573"/>
                </a:lnTo>
                <a:lnTo>
                  <a:pt x="11514" y="20798"/>
                </a:lnTo>
                <a:cubicBezTo>
                  <a:pt x="11514" y="21241"/>
                  <a:pt x="12314" y="21600"/>
                  <a:pt x="13303" y="21600"/>
                </a:cubicBezTo>
                <a:cubicBezTo>
                  <a:pt x="14290" y="21600"/>
                  <a:pt x="15091" y="21241"/>
                  <a:pt x="15091" y="20798"/>
                </a:cubicBezTo>
                <a:lnTo>
                  <a:pt x="15091" y="15573"/>
                </a:lnTo>
                <a:lnTo>
                  <a:pt x="17306" y="15573"/>
                </a:lnTo>
                <a:lnTo>
                  <a:pt x="15114" y="7225"/>
                </a:lnTo>
                <a:cubicBezTo>
                  <a:pt x="15120" y="7225"/>
                  <a:pt x="15127" y="7224"/>
                  <a:pt x="15132" y="7224"/>
                </a:cubicBezTo>
                <a:cubicBezTo>
                  <a:pt x="15880" y="7354"/>
                  <a:pt x="16271" y="7658"/>
                  <a:pt x="16358" y="7974"/>
                </a:cubicBezTo>
                <a:lnTo>
                  <a:pt x="17786" y="12855"/>
                </a:lnTo>
                <a:cubicBezTo>
                  <a:pt x="17932" y="13294"/>
                  <a:pt x="18842" y="13602"/>
                  <a:pt x="19821" y="13543"/>
                </a:cubicBezTo>
                <a:cubicBezTo>
                  <a:pt x="20798" y="13486"/>
                  <a:pt x="21474" y="13082"/>
                  <a:pt x="21329"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21" name="40%"/>
          <p:cNvSpPr>
            <a:spLocks noGrp="1"/>
          </p:cNvSpPr>
          <p:nvPr>
            <p:ph type="body" sz="quarter" idx="41"/>
          </p:nvPr>
        </p:nvSpPr>
        <p:spPr>
          <a:xfrm>
            <a:off x="8214922" y="5449816"/>
            <a:ext cx="2294488" cy="834430"/>
          </a:xfrm>
          <a:prstGeom prst="rect">
            <a:avLst/>
          </a:prstGeom>
        </p:spPr>
        <p:txBody>
          <a:bodyPr lIns="48766" tIns="48766" rIns="48766" bIns="48766">
            <a:noAutofit/>
          </a:bodyPr>
          <a:lstStyle>
            <a:lvl1pPr marL="0" indent="0" algn="r">
              <a:lnSpc>
                <a:spcPts val="6800"/>
              </a:lnSpc>
              <a:spcBef>
                <a:spcPts val="0"/>
              </a:spcBef>
              <a:buSzTx/>
              <a:buNone/>
              <a:defRPr sz="7200" spc="-215"/>
            </a:lvl1pPr>
          </a:lstStyle>
          <a:p>
            <a:r>
              <a:t>40%</a:t>
            </a:r>
          </a:p>
        </p:txBody>
      </p:sp>
      <p:sp>
        <p:nvSpPr>
          <p:cNvPr id="3322" name="60%"/>
          <p:cNvSpPr>
            <a:spLocks noGrp="1"/>
          </p:cNvSpPr>
          <p:nvPr>
            <p:ph type="body" sz="quarter" idx="42"/>
          </p:nvPr>
        </p:nvSpPr>
        <p:spPr>
          <a:xfrm>
            <a:off x="8214922" y="9134701"/>
            <a:ext cx="2294488" cy="834431"/>
          </a:xfrm>
          <a:prstGeom prst="rect">
            <a:avLst/>
          </a:prstGeom>
        </p:spPr>
        <p:txBody>
          <a:bodyPr lIns="48766" tIns="48766" rIns="48766" bIns="48766">
            <a:noAutofit/>
          </a:bodyPr>
          <a:lstStyle>
            <a:lvl1pPr marL="0" indent="0" algn="r">
              <a:lnSpc>
                <a:spcPts val="6800"/>
              </a:lnSpc>
              <a:spcBef>
                <a:spcPts val="0"/>
              </a:spcBef>
              <a:buSzTx/>
              <a:buNone/>
              <a:defRPr sz="7200" spc="-215"/>
            </a:lvl1pPr>
          </a:lstStyle>
          <a:p>
            <a:r>
              <a:t>60%</a:t>
            </a:r>
          </a:p>
        </p:txBody>
      </p:sp>
      <p:sp>
        <p:nvSpPr>
          <p:cNvPr id="3323" name="Ligne"/>
          <p:cNvSpPr>
            <a:spLocks noGrp="1"/>
          </p:cNvSpPr>
          <p:nvPr>
            <p:ph type="body" sz="quarter" idx="43"/>
          </p:nvPr>
        </p:nvSpPr>
        <p:spPr>
          <a:xfrm>
            <a:off x="10682840" y="5884972"/>
            <a:ext cx="84406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324" name="Ligne"/>
          <p:cNvSpPr>
            <a:spLocks noGrp="1"/>
          </p:cNvSpPr>
          <p:nvPr>
            <p:ph type="body" sz="quarter" idx="44"/>
          </p:nvPr>
        </p:nvSpPr>
        <p:spPr>
          <a:xfrm>
            <a:off x="10682840" y="9551916"/>
            <a:ext cx="84406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32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326"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Info h">
    <p:spTree>
      <p:nvGrpSpPr>
        <p:cNvPr id="1" name=""/>
        <p:cNvGrpSpPr/>
        <p:nvPr/>
      </p:nvGrpSpPr>
      <p:grpSpPr>
        <a:xfrm>
          <a:off x="0" y="0"/>
          <a:ext cx="0" cy="0"/>
          <a:chOff x="0" y="0"/>
          <a:chExt cx="0" cy="0"/>
        </a:xfrm>
      </p:grpSpPr>
      <p:sp>
        <p:nvSpPr>
          <p:cNvPr id="333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33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335" name="Rectangle"/>
          <p:cNvSpPr>
            <a:spLocks noGrp="1"/>
          </p:cNvSpPr>
          <p:nvPr>
            <p:ph type="body" sz="quarter" idx="13"/>
          </p:nvPr>
        </p:nvSpPr>
        <p:spPr>
          <a:xfrm>
            <a:off x="2299728" y="6713839"/>
            <a:ext cx="5858394" cy="4969528"/>
          </a:xfrm>
          <a:prstGeom prst="rect">
            <a:avLst/>
          </a:prstGeom>
          <a:solidFill>
            <a:srgbClr val="ECEEF0"/>
          </a:solidFill>
        </p:spPr>
        <p:txBody>
          <a:bodyPr anchor="t">
            <a:noAutofit/>
          </a:bodyPr>
          <a:lstStyle/>
          <a:p>
            <a:pPr marL="0" indent="444500">
              <a:spcBef>
                <a:spcPts val="0"/>
              </a:spcBef>
              <a:buSzTx/>
              <a:buNone/>
              <a:defRPr sz="4800" spc="-144"/>
            </a:pPr>
            <a:endParaRPr/>
          </a:p>
        </p:txBody>
      </p:sp>
      <p:sp>
        <p:nvSpPr>
          <p:cNvPr id="3336" name="Full editable…"/>
          <p:cNvSpPr txBox="1">
            <a:spLocks noGrp="1"/>
          </p:cNvSpPr>
          <p:nvPr>
            <p:ph type="body" sz="quarter" idx="14"/>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337" name="Tequis magnam everunt re volupti ntiusament at."/>
          <p:cNvSpPr txBox="1">
            <a:spLocks noGrp="1"/>
          </p:cNvSpPr>
          <p:nvPr>
            <p:ph type="body" sz="quarter" idx="15"/>
          </p:nvPr>
        </p:nvSpPr>
        <p:spPr>
          <a:xfrm>
            <a:off x="3816680" y="80675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338" name="Desc. Point a"/>
          <p:cNvSpPr>
            <a:spLocks noGrp="1"/>
          </p:cNvSpPr>
          <p:nvPr>
            <p:ph type="body" sz="quarter" idx="16"/>
          </p:nvPr>
        </p:nvSpPr>
        <p:spPr>
          <a:xfrm>
            <a:off x="3817854" y="73167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339" name="Figure"/>
          <p:cNvSpPr>
            <a:spLocks noGrp="1"/>
          </p:cNvSpPr>
          <p:nvPr>
            <p:ph type="body" sz="quarter" idx="17"/>
          </p:nvPr>
        </p:nvSpPr>
        <p:spPr>
          <a:xfrm>
            <a:off x="12329805" y="2992552"/>
            <a:ext cx="3475850" cy="7730895"/>
          </a:xfrm>
          <a:custGeom>
            <a:avLst/>
            <a:gdLst/>
            <a:ahLst/>
            <a:cxnLst>
              <a:cxn ang="0">
                <a:pos x="wd2" y="hd2"/>
              </a:cxn>
              <a:cxn ang="5400000">
                <a:pos x="wd2" y="hd2"/>
              </a:cxn>
              <a:cxn ang="10800000">
                <a:pos x="wd2" y="hd2"/>
              </a:cxn>
              <a:cxn ang="16200000">
                <a:pos x="wd2" y="hd2"/>
              </a:cxn>
            </a:cxnLst>
            <a:rect l="0" t="0" r="r" b="b"/>
            <a:pathLst>
              <a:path w="21349" h="21600" extrusionOk="0">
                <a:moveTo>
                  <a:pt x="21329" y="12643"/>
                </a:moveTo>
                <a:lnTo>
                  <a:pt x="19860" y="7627"/>
                </a:lnTo>
                <a:cubicBezTo>
                  <a:pt x="19860" y="7627"/>
                  <a:pt x="19182" y="6263"/>
                  <a:pt x="14981" y="5388"/>
                </a:cubicBezTo>
                <a:cubicBezTo>
                  <a:pt x="13578" y="5095"/>
                  <a:pt x="12439" y="5162"/>
                  <a:pt x="12439" y="4239"/>
                </a:cubicBezTo>
                <a:cubicBezTo>
                  <a:pt x="12439" y="4062"/>
                  <a:pt x="12593" y="3934"/>
                  <a:pt x="12819" y="3814"/>
                </a:cubicBezTo>
                <a:cubicBezTo>
                  <a:pt x="13478" y="4468"/>
                  <a:pt x="15203" y="4254"/>
                  <a:pt x="15690" y="3864"/>
                </a:cubicBezTo>
                <a:cubicBezTo>
                  <a:pt x="16982" y="2820"/>
                  <a:pt x="15781" y="1372"/>
                  <a:pt x="14687" y="733"/>
                </a:cubicBezTo>
                <a:cubicBezTo>
                  <a:pt x="14141" y="414"/>
                  <a:pt x="13001" y="66"/>
                  <a:pt x="11382" y="12"/>
                </a:cubicBezTo>
                <a:cubicBezTo>
                  <a:pt x="11256" y="6"/>
                  <a:pt x="11127" y="1"/>
                  <a:pt x="10992" y="1"/>
                </a:cubicBezTo>
                <a:cubicBezTo>
                  <a:pt x="10884" y="0"/>
                  <a:pt x="10781" y="0"/>
                  <a:pt x="10680" y="0"/>
                </a:cubicBezTo>
                <a:lnTo>
                  <a:pt x="10667" y="0"/>
                </a:lnTo>
                <a:cubicBezTo>
                  <a:pt x="10567" y="0"/>
                  <a:pt x="10465" y="0"/>
                  <a:pt x="10356" y="1"/>
                </a:cubicBezTo>
                <a:cubicBezTo>
                  <a:pt x="10221" y="1"/>
                  <a:pt x="10092" y="6"/>
                  <a:pt x="9966" y="12"/>
                </a:cubicBezTo>
                <a:cubicBezTo>
                  <a:pt x="8348" y="66"/>
                  <a:pt x="7208" y="414"/>
                  <a:pt x="6661" y="733"/>
                </a:cubicBezTo>
                <a:cubicBezTo>
                  <a:pt x="5567" y="1372"/>
                  <a:pt x="4366" y="2820"/>
                  <a:pt x="5658" y="3864"/>
                </a:cubicBezTo>
                <a:cubicBezTo>
                  <a:pt x="6144" y="4254"/>
                  <a:pt x="7870" y="4468"/>
                  <a:pt x="8528" y="3814"/>
                </a:cubicBezTo>
                <a:cubicBezTo>
                  <a:pt x="8755" y="3934"/>
                  <a:pt x="8909" y="4062"/>
                  <a:pt x="8909" y="4239"/>
                </a:cubicBezTo>
                <a:cubicBezTo>
                  <a:pt x="8909" y="5162"/>
                  <a:pt x="7770" y="5095"/>
                  <a:pt x="6367" y="5388"/>
                </a:cubicBezTo>
                <a:cubicBezTo>
                  <a:pt x="2167" y="6263"/>
                  <a:pt x="1488" y="7627"/>
                  <a:pt x="1488" y="7627"/>
                </a:cubicBezTo>
                <a:lnTo>
                  <a:pt x="20" y="12643"/>
                </a:lnTo>
                <a:cubicBezTo>
                  <a:pt x="-126" y="13082"/>
                  <a:pt x="550" y="13486"/>
                  <a:pt x="1528" y="13543"/>
                </a:cubicBezTo>
                <a:cubicBezTo>
                  <a:pt x="2506" y="13602"/>
                  <a:pt x="3417" y="13294"/>
                  <a:pt x="3561" y="12855"/>
                </a:cubicBezTo>
                <a:lnTo>
                  <a:pt x="4991" y="7974"/>
                </a:lnTo>
                <a:cubicBezTo>
                  <a:pt x="5077" y="7658"/>
                  <a:pt x="5467" y="7354"/>
                  <a:pt x="6216" y="7224"/>
                </a:cubicBezTo>
                <a:cubicBezTo>
                  <a:pt x="6222" y="7224"/>
                  <a:pt x="6228" y="7225"/>
                  <a:pt x="6233" y="7225"/>
                </a:cubicBezTo>
                <a:lnTo>
                  <a:pt x="4042" y="15573"/>
                </a:lnTo>
                <a:lnTo>
                  <a:pt x="6257" y="15573"/>
                </a:lnTo>
                <a:lnTo>
                  <a:pt x="6257" y="20798"/>
                </a:lnTo>
                <a:cubicBezTo>
                  <a:pt x="6257" y="21241"/>
                  <a:pt x="7058" y="21600"/>
                  <a:pt x="8045" y="21600"/>
                </a:cubicBezTo>
                <a:cubicBezTo>
                  <a:pt x="9033" y="21600"/>
                  <a:pt x="9834" y="21241"/>
                  <a:pt x="9834" y="20798"/>
                </a:cubicBezTo>
                <a:lnTo>
                  <a:pt x="9834" y="15573"/>
                </a:lnTo>
                <a:lnTo>
                  <a:pt x="11514" y="15573"/>
                </a:lnTo>
                <a:lnTo>
                  <a:pt x="11514" y="20798"/>
                </a:lnTo>
                <a:cubicBezTo>
                  <a:pt x="11514" y="21241"/>
                  <a:pt x="12314" y="21600"/>
                  <a:pt x="13303" y="21600"/>
                </a:cubicBezTo>
                <a:cubicBezTo>
                  <a:pt x="14290" y="21600"/>
                  <a:pt x="15091" y="21241"/>
                  <a:pt x="15091" y="20798"/>
                </a:cubicBezTo>
                <a:lnTo>
                  <a:pt x="15091" y="15573"/>
                </a:lnTo>
                <a:lnTo>
                  <a:pt x="17306" y="15573"/>
                </a:lnTo>
                <a:lnTo>
                  <a:pt x="15114" y="7225"/>
                </a:lnTo>
                <a:cubicBezTo>
                  <a:pt x="15120" y="7225"/>
                  <a:pt x="15127" y="7224"/>
                  <a:pt x="15132" y="7224"/>
                </a:cubicBezTo>
                <a:cubicBezTo>
                  <a:pt x="15880" y="7354"/>
                  <a:pt x="16271" y="7658"/>
                  <a:pt x="16358" y="7974"/>
                </a:cubicBezTo>
                <a:lnTo>
                  <a:pt x="17786" y="12855"/>
                </a:lnTo>
                <a:cubicBezTo>
                  <a:pt x="17932" y="13294"/>
                  <a:pt x="18842" y="13602"/>
                  <a:pt x="19821" y="13543"/>
                </a:cubicBezTo>
                <a:cubicBezTo>
                  <a:pt x="20798" y="13486"/>
                  <a:pt x="21474" y="13082"/>
                  <a:pt x="21329"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40" name="Figure"/>
          <p:cNvSpPr>
            <a:spLocks noGrp="1"/>
          </p:cNvSpPr>
          <p:nvPr>
            <p:ph type="body" sz="quarter" idx="18"/>
          </p:nvPr>
        </p:nvSpPr>
        <p:spPr>
          <a:xfrm>
            <a:off x="18069118" y="2992522"/>
            <a:ext cx="2944873" cy="7730956"/>
          </a:xfrm>
          <a:custGeom>
            <a:avLst/>
            <a:gdLst/>
            <a:ahLst/>
            <a:cxnLst>
              <a:cxn ang="0">
                <a:pos x="wd2" y="hd2"/>
              </a:cxn>
              <a:cxn ang="5400000">
                <a:pos x="wd2" y="hd2"/>
              </a:cxn>
              <a:cxn ang="10800000">
                <a:pos x="wd2" y="hd2"/>
              </a:cxn>
              <a:cxn ang="16200000">
                <a:pos x="wd2" y="hd2"/>
              </a:cxn>
            </a:cxnLst>
            <a:rect l="0" t="0" r="r" b="b"/>
            <a:pathLst>
              <a:path w="21600" h="21600" extrusionOk="0">
                <a:moveTo>
                  <a:pt x="21600" y="7451"/>
                </a:moveTo>
                <a:cubicBezTo>
                  <a:pt x="21577" y="7221"/>
                  <a:pt x="21042" y="5989"/>
                  <a:pt x="16721" y="5392"/>
                </a:cubicBezTo>
                <a:cubicBezTo>
                  <a:pt x="14940" y="5183"/>
                  <a:pt x="13297" y="4817"/>
                  <a:pt x="13297" y="4264"/>
                </a:cubicBezTo>
                <a:cubicBezTo>
                  <a:pt x="13297" y="3712"/>
                  <a:pt x="14440" y="3789"/>
                  <a:pt x="15001" y="2855"/>
                </a:cubicBezTo>
                <a:cubicBezTo>
                  <a:pt x="15170" y="2577"/>
                  <a:pt x="15276" y="2235"/>
                  <a:pt x="15230" y="1891"/>
                </a:cubicBezTo>
                <a:cubicBezTo>
                  <a:pt x="15640" y="1931"/>
                  <a:pt x="15897" y="1886"/>
                  <a:pt x="15885" y="1815"/>
                </a:cubicBezTo>
                <a:cubicBezTo>
                  <a:pt x="15841" y="1564"/>
                  <a:pt x="15210" y="713"/>
                  <a:pt x="13013" y="302"/>
                </a:cubicBezTo>
                <a:cubicBezTo>
                  <a:pt x="13267" y="151"/>
                  <a:pt x="11905" y="0"/>
                  <a:pt x="10975" y="0"/>
                </a:cubicBezTo>
                <a:cubicBezTo>
                  <a:pt x="6715" y="0"/>
                  <a:pt x="5755" y="1563"/>
                  <a:pt x="5748" y="1687"/>
                </a:cubicBezTo>
                <a:cubicBezTo>
                  <a:pt x="5735" y="1926"/>
                  <a:pt x="5945" y="1908"/>
                  <a:pt x="6169" y="1908"/>
                </a:cubicBezTo>
                <a:cubicBezTo>
                  <a:pt x="6237" y="1908"/>
                  <a:pt x="6302" y="1907"/>
                  <a:pt x="6369" y="1906"/>
                </a:cubicBezTo>
                <a:cubicBezTo>
                  <a:pt x="6327" y="2244"/>
                  <a:pt x="6433" y="2581"/>
                  <a:pt x="6599" y="2855"/>
                </a:cubicBezTo>
                <a:cubicBezTo>
                  <a:pt x="7160" y="3789"/>
                  <a:pt x="8304" y="3712"/>
                  <a:pt x="8304" y="4264"/>
                </a:cubicBezTo>
                <a:cubicBezTo>
                  <a:pt x="8304" y="4817"/>
                  <a:pt x="6661" y="5183"/>
                  <a:pt x="4879" y="5392"/>
                </a:cubicBezTo>
                <a:cubicBezTo>
                  <a:pt x="559" y="5989"/>
                  <a:pt x="23" y="7221"/>
                  <a:pt x="1" y="7451"/>
                </a:cubicBezTo>
                <a:lnTo>
                  <a:pt x="0" y="7451"/>
                </a:lnTo>
                <a:lnTo>
                  <a:pt x="0" y="7454"/>
                </a:lnTo>
                <a:cubicBezTo>
                  <a:pt x="0" y="7463"/>
                  <a:pt x="0" y="7472"/>
                  <a:pt x="0" y="7481"/>
                </a:cubicBezTo>
                <a:lnTo>
                  <a:pt x="0" y="12934"/>
                </a:lnTo>
                <a:cubicBezTo>
                  <a:pt x="0" y="13366"/>
                  <a:pt x="965" y="13717"/>
                  <a:pt x="2155" y="13717"/>
                </a:cubicBezTo>
                <a:cubicBezTo>
                  <a:pt x="3346" y="13717"/>
                  <a:pt x="4310" y="13366"/>
                  <a:pt x="4310" y="12934"/>
                </a:cubicBezTo>
                <a:lnTo>
                  <a:pt x="4310" y="7892"/>
                </a:lnTo>
                <a:cubicBezTo>
                  <a:pt x="4310" y="7705"/>
                  <a:pt x="4719" y="7489"/>
                  <a:pt x="5474" y="7311"/>
                </a:cubicBezTo>
                <a:cubicBezTo>
                  <a:pt x="5479" y="7311"/>
                  <a:pt x="5483" y="7311"/>
                  <a:pt x="5487" y="7311"/>
                </a:cubicBezTo>
                <a:lnTo>
                  <a:pt x="5487" y="20817"/>
                </a:lnTo>
                <a:cubicBezTo>
                  <a:pt x="5487" y="21250"/>
                  <a:pt x="6451" y="21600"/>
                  <a:pt x="7642" y="21600"/>
                </a:cubicBezTo>
                <a:cubicBezTo>
                  <a:pt x="8832" y="21600"/>
                  <a:pt x="9797" y="21250"/>
                  <a:pt x="9797" y="20817"/>
                </a:cubicBezTo>
                <a:lnTo>
                  <a:pt x="9797" y="14178"/>
                </a:lnTo>
                <a:cubicBezTo>
                  <a:pt x="9797" y="13938"/>
                  <a:pt x="10050" y="13728"/>
                  <a:pt x="10497" y="13636"/>
                </a:cubicBezTo>
                <a:lnTo>
                  <a:pt x="11104" y="13636"/>
                </a:lnTo>
                <a:cubicBezTo>
                  <a:pt x="11550" y="13728"/>
                  <a:pt x="11804" y="13938"/>
                  <a:pt x="11804" y="14178"/>
                </a:cubicBezTo>
                <a:lnTo>
                  <a:pt x="11804" y="20817"/>
                </a:lnTo>
                <a:cubicBezTo>
                  <a:pt x="11804" y="21250"/>
                  <a:pt x="12768" y="21600"/>
                  <a:pt x="13958" y="21600"/>
                </a:cubicBezTo>
                <a:cubicBezTo>
                  <a:pt x="15148" y="21600"/>
                  <a:pt x="16113" y="21250"/>
                  <a:pt x="16113" y="20817"/>
                </a:cubicBezTo>
                <a:lnTo>
                  <a:pt x="16113" y="7311"/>
                </a:lnTo>
                <a:cubicBezTo>
                  <a:pt x="16117" y="7311"/>
                  <a:pt x="16121" y="7311"/>
                  <a:pt x="16126" y="7311"/>
                </a:cubicBezTo>
                <a:cubicBezTo>
                  <a:pt x="16881" y="7489"/>
                  <a:pt x="17290" y="7705"/>
                  <a:pt x="17290" y="7892"/>
                </a:cubicBezTo>
                <a:lnTo>
                  <a:pt x="17290" y="12934"/>
                </a:lnTo>
                <a:cubicBezTo>
                  <a:pt x="17290" y="13366"/>
                  <a:pt x="18255" y="13717"/>
                  <a:pt x="19445" y="13717"/>
                </a:cubicBezTo>
                <a:cubicBezTo>
                  <a:pt x="20635" y="13717"/>
                  <a:pt x="21600" y="13366"/>
                  <a:pt x="21600" y="12934"/>
                </a:cubicBezTo>
                <a:lnTo>
                  <a:pt x="21600" y="7472"/>
                </a:lnTo>
                <a:cubicBezTo>
                  <a:pt x="21600" y="7466"/>
                  <a:pt x="21600" y="7460"/>
                  <a:pt x="21600" y="7454"/>
                </a:cubicBezTo>
                <a:lnTo>
                  <a:pt x="21600" y="7451"/>
                </a:lnTo>
                <a:cubicBezTo>
                  <a:pt x="21600" y="7451"/>
                  <a:pt x="21600" y="7451"/>
                  <a:pt x="21600" y="7451"/>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41" name="Tequis magnam everunt re volupti ntiusament at."/>
          <p:cNvSpPr txBox="1">
            <a:spLocks noGrp="1"/>
          </p:cNvSpPr>
          <p:nvPr>
            <p:ph type="body" sz="quarter" idx="19"/>
          </p:nvPr>
        </p:nvSpPr>
        <p:spPr>
          <a:xfrm>
            <a:off x="3816680" y="100995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342" name="Desc. Point B"/>
          <p:cNvSpPr>
            <a:spLocks noGrp="1"/>
          </p:cNvSpPr>
          <p:nvPr>
            <p:ph type="body" sz="quarter" idx="20"/>
          </p:nvPr>
        </p:nvSpPr>
        <p:spPr>
          <a:xfrm>
            <a:off x="3817854" y="93487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343" name="Figure"/>
          <p:cNvSpPr>
            <a:spLocks noGrp="1"/>
          </p:cNvSpPr>
          <p:nvPr>
            <p:ph type="body" sz="quarter" idx="21"/>
          </p:nvPr>
        </p:nvSpPr>
        <p:spPr>
          <a:xfrm>
            <a:off x="3031619" y="7592460"/>
            <a:ext cx="438197" cy="1150364"/>
          </a:xfrm>
          <a:custGeom>
            <a:avLst/>
            <a:gdLst/>
            <a:ahLst/>
            <a:cxnLst>
              <a:cxn ang="0">
                <a:pos x="wd2" y="hd2"/>
              </a:cxn>
              <a:cxn ang="5400000">
                <a:pos x="wd2" y="hd2"/>
              </a:cxn>
              <a:cxn ang="10800000">
                <a:pos x="wd2" y="hd2"/>
              </a:cxn>
              <a:cxn ang="16200000">
                <a:pos x="wd2" y="hd2"/>
              </a:cxn>
            </a:cxnLst>
            <a:rect l="0" t="0" r="r" b="b"/>
            <a:pathLst>
              <a:path w="21600" h="21600" extrusionOk="0">
                <a:moveTo>
                  <a:pt x="21600" y="7451"/>
                </a:moveTo>
                <a:cubicBezTo>
                  <a:pt x="21577" y="7221"/>
                  <a:pt x="21042" y="5989"/>
                  <a:pt x="16721" y="5392"/>
                </a:cubicBezTo>
                <a:cubicBezTo>
                  <a:pt x="14940" y="5183"/>
                  <a:pt x="13297" y="4817"/>
                  <a:pt x="13297" y="4264"/>
                </a:cubicBezTo>
                <a:cubicBezTo>
                  <a:pt x="13297" y="3712"/>
                  <a:pt x="14440" y="3789"/>
                  <a:pt x="15001" y="2855"/>
                </a:cubicBezTo>
                <a:cubicBezTo>
                  <a:pt x="15170" y="2577"/>
                  <a:pt x="15276" y="2235"/>
                  <a:pt x="15230" y="1891"/>
                </a:cubicBezTo>
                <a:cubicBezTo>
                  <a:pt x="15640" y="1931"/>
                  <a:pt x="15897" y="1886"/>
                  <a:pt x="15885" y="1815"/>
                </a:cubicBezTo>
                <a:cubicBezTo>
                  <a:pt x="15841" y="1564"/>
                  <a:pt x="15210" y="713"/>
                  <a:pt x="13013" y="302"/>
                </a:cubicBezTo>
                <a:cubicBezTo>
                  <a:pt x="13267" y="151"/>
                  <a:pt x="11905" y="0"/>
                  <a:pt x="10975" y="0"/>
                </a:cubicBezTo>
                <a:cubicBezTo>
                  <a:pt x="6715" y="0"/>
                  <a:pt x="5755" y="1563"/>
                  <a:pt x="5748" y="1687"/>
                </a:cubicBezTo>
                <a:cubicBezTo>
                  <a:pt x="5735" y="1926"/>
                  <a:pt x="5945" y="1908"/>
                  <a:pt x="6169" y="1908"/>
                </a:cubicBezTo>
                <a:cubicBezTo>
                  <a:pt x="6237" y="1908"/>
                  <a:pt x="6302" y="1907"/>
                  <a:pt x="6369" y="1906"/>
                </a:cubicBezTo>
                <a:cubicBezTo>
                  <a:pt x="6327" y="2244"/>
                  <a:pt x="6433" y="2581"/>
                  <a:pt x="6599" y="2855"/>
                </a:cubicBezTo>
                <a:cubicBezTo>
                  <a:pt x="7160" y="3789"/>
                  <a:pt x="8304" y="3712"/>
                  <a:pt x="8304" y="4264"/>
                </a:cubicBezTo>
                <a:cubicBezTo>
                  <a:pt x="8304" y="4817"/>
                  <a:pt x="6661" y="5183"/>
                  <a:pt x="4879" y="5392"/>
                </a:cubicBezTo>
                <a:cubicBezTo>
                  <a:pt x="559" y="5989"/>
                  <a:pt x="23" y="7221"/>
                  <a:pt x="1" y="7451"/>
                </a:cubicBezTo>
                <a:lnTo>
                  <a:pt x="0" y="7451"/>
                </a:lnTo>
                <a:lnTo>
                  <a:pt x="0" y="7454"/>
                </a:lnTo>
                <a:cubicBezTo>
                  <a:pt x="0" y="7463"/>
                  <a:pt x="0" y="7472"/>
                  <a:pt x="0" y="7481"/>
                </a:cubicBezTo>
                <a:lnTo>
                  <a:pt x="0" y="12934"/>
                </a:lnTo>
                <a:cubicBezTo>
                  <a:pt x="0" y="13366"/>
                  <a:pt x="965" y="13717"/>
                  <a:pt x="2155" y="13717"/>
                </a:cubicBezTo>
                <a:cubicBezTo>
                  <a:pt x="3346" y="13717"/>
                  <a:pt x="4310" y="13366"/>
                  <a:pt x="4310" y="12934"/>
                </a:cubicBezTo>
                <a:lnTo>
                  <a:pt x="4310" y="7892"/>
                </a:lnTo>
                <a:cubicBezTo>
                  <a:pt x="4310" y="7705"/>
                  <a:pt x="4719" y="7489"/>
                  <a:pt x="5474" y="7311"/>
                </a:cubicBezTo>
                <a:cubicBezTo>
                  <a:pt x="5479" y="7311"/>
                  <a:pt x="5483" y="7311"/>
                  <a:pt x="5487" y="7311"/>
                </a:cubicBezTo>
                <a:lnTo>
                  <a:pt x="5487" y="20817"/>
                </a:lnTo>
                <a:cubicBezTo>
                  <a:pt x="5487" y="21250"/>
                  <a:pt x="6451" y="21600"/>
                  <a:pt x="7642" y="21600"/>
                </a:cubicBezTo>
                <a:cubicBezTo>
                  <a:pt x="8832" y="21600"/>
                  <a:pt x="9797" y="21250"/>
                  <a:pt x="9797" y="20817"/>
                </a:cubicBezTo>
                <a:lnTo>
                  <a:pt x="9797" y="14178"/>
                </a:lnTo>
                <a:cubicBezTo>
                  <a:pt x="9797" y="13938"/>
                  <a:pt x="10050" y="13728"/>
                  <a:pt x="10497" y="13636"/>
                </a:cubicBezTo>
                <a:lnTo>
                  <a:pt x="11104" y="13636"/>
                </a:lnTo>
                <a:cubicBezTo>
                  <a:pt x="11550" y="13728"/>
                  <a:pt x="11804" y="13938"/>
                  <a:pt x="11804" y="14178"/>
                </a:cubicBezTo>
                <a:lnTo>
                  <a:pt x="11804" y="20817"/>
                </a:lnTo>
                <a:cubicBezTo>
                  <a:pt x="11804" y="21250"/>
                  <a:pt x="12768" y="21600"/>
                  <a:pt x="13958" y="21600"/>
                </a:cubicBezTo>
                <a:cubicBezTo>
                  <a:pt x="15148" y="21600"/>
                  <a:pt x="16113" y="21250"/>
                  <a:pt x="16113" y="20817"/>
                </a:cubicBezTo>
                <a:lnTo>
                  <a:pt x="16113" y="7311"/>
                </a:lnTo>
                <a:cubicBezTo>
                  <a:pt x="16117" y="7311"/>
                  <a:pt x="16121" y="7311"/>
                  <a:pt x="16126" y="7311"/>
                </a:cubicBezTo>
                <a:cubicBezTo>
                  <a:pt x="16881" y="7489"/>
                  <a:pt x="17290" y="7705"/>
                  <a:pt x="17290" y="7892"/>
                </a:cubicBezTo>
                <a:lnTo>
                  <a:pt x="17290" y="12934"/>
                </a:lnTo>
                <a:cubicBezTo>
                  <a:pt x="17290" y="13366"/>
                  <a:pt x="18255" y="13717"/>
                  <a:pt x="19445" y="13717"/>
                </a:cubicBezTo>
                <a:cubicBezTo>
                  <a:pt x="20635" y="13717"/>
                  <a:pt x="21600" y="13366"/>
                  <a:pt x="21600" y="12934"/>
                </a:cubicBezTo>
                <a:lnTo>
                  <a:pt x="21600" y="7472"/>
                </a:lnTo>
                <a:cubicBezTo>
                  <a:pt x="21600" y="7466"/>
                  <a:pt x="21600" y="7460"/>
                  <a:pt x="21600" y="7454"/>
                </a:cubicBezTo>
                <a:lnTo>
                  <a:pt x="21600" y="7451"/>
                </a:lnTo>
                <a:cubicBezTo>
                  <a:pt x="21600" y="7451"/>
                  <a:pt x="21600" y="7451"/>
                  <a:pt x="21600" y="7451"/>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44" name="Figure"/>
          <p:cNvSpPr>
            <a:spLocks noGrp="1"/>
          </p:cNvSpPr>
          <p:nvPr>
            <p:ph type="body" sz="quarter" idx="22"/>
          </p:nvPr>
        </p:nvSpPr>
        <p:spPr>
          <a:xfrm>
            <a:off x="2992120" y="9637983"/>
            <a:ext cx="517195" cy="1150331"/>
          </a:xfrm>
          <a:custGeom>
            <a:avLst/>
            <a:gdLst/>
            <a:ahLst/>
            <a:cxnLst>
              <a:cxn ang="0">
                <a:pos x="wd2" y="hd2"/>
              </a:cxn>
              <a:cxn ang="5400000">
                <a:pos x="wd2" y="hd2"/>
              </a:cxn>
              <a:cxn ang="10800000">
                <a:pos x="wd2" y="hd2"/>
              </a:cxn>
              <a:cxn ang="16200000">
                <a:pos x="wd2" y="hd2"/>
              </a:cxn>
            </a:cxnLst>
            <a:rect l="0" t="0" r="r" b="b"/>
            <a:pathLst>
              <a:path w="21349" h="21600" extrusionOk="0">
                <a:moveTo>
                  <a:pt x="21329" y="12643"/>
                </a:moveTo>
                <a:lnTo>
                  <a:pt x="19860" y="7627"/>
                </a:lnTo>
                <a:cubicBezTo>
                  <a:pt x="19860" y="7627"/>
                  <a:pt x="19182" y="6263"/>
                  <a:pt x="14981" y="5388"/>
                </a:cubicBezTo>
                <a:cubicBezTo>
                  <a:pt x="13578" y="5095"/>
                  <a:pt x="12439" y="5162"/>
                  <a:pt x="12439" y="4239"/>
                </a:cubicBezTo>
                <a:cubicBezTo>
                  <a:pt x="12439" y="4062"/>
                  <a:pt x="12593" y="3934"/>
                  <a:pt x="12819" y="3814"/>
                </a:cubicBezTo>
                <a:cubicBezTo>
                  <a:pt x="13478" y="4468"/>
                  <a:pt x="15203" y="4254"/>
                  <a:pt x="15690" y="3864"/>
                </a:cubicBezTo>
                <a:cubicBezTo>
                  <a:pt x="16982" y="2820"/>
                  <a:pt x="15781" y="1372"/>
                  <a:pt x="14687" y="733"/>
                </a:cubicBezTo>
                <a:cubicBezTo>
                  <a:pt x="14141" y="414"/>
                  <a:pt x="13001" y="66"/>
                  <a:pt x="11382" y="12"/>
                </a:cubicBezTo>
                <a:cubicBezTo>
                  <a:pt x="11256" y="6"/>
                  <a:pt x="11127" y="1"/>
                  <a:pt x="10992" y="1"/>
                </a:cubicBezTo>
                <a:cubicBezTo>
                  <a:pt x="10884" y="0"/>
                  <a:pt x="10781" y="0"/>
                  <a:pt x="10680" y="0"/>
                </a:cubicBezTo>
                <a:lnTo>
                  <a:pt x="10667" y="0"/>
                </a:lnTo>
                <a:cubicBezTo>
                  <a:pt x="10567" y="0"/>
                  <a:pt x="10465" y="0"/>
                  <a:pt x="10356" y="1"/>
                </a:cubicBezTo>
                <a:cubicBezTo>
                  <a:pt x="10221" y="1"/>
                  <a:pt x="10092" y="6"/>
                  <a:pt x="9966" y="12"/>
                </a:cubicBezTo>
                <a:cubicBezTo>
                  <a:pt x="8348" y="66"/>
                  <a:pt x="7208" y="414"/>
                  <a:pt x="6661" y="733"/>
                </a:cubicBezTo>
                <a:cubicBezTo>
                  <a:pt x="5567" y="1372"/>
                  <a:pt x="4366" y="2820"/>
                  <a:pt x="5658" y="3864"/>
                </a:cubicBezTo>
                <a:cubicBezTo>
                  <a:pt x="6144" y="4254"/>
                  <a:pt x="7870" y="4468"/>
                  <a:pt x="8528" y="3814"/>
                </a:cubicBezTo>
                <a:cubicBezTo>
                  <a:pt x="8755" y="3934"/>
                  <a:pt x="8909" y="4062"/>
                  <a:pt x="8909" y="4239"/>
                </a:cubicBezTo>
                <a:cubicBezTo>
                  <a:pt x="8909" y="5162"/>
                  <a:pt x="7770" y="5095"/>
                  <a:pt x="6367" y="5388"/>
                </a:cubicBezTo>
                <a:cubicBezTo>
                  <a:pt x="2167" y="6263"/>
                  <a:pt x="1488" y="7627"/>
                  <a:pt x="1488" y="7627"/>
                </a:cubicBezTo>
                <a:lnTo>
                  <a:pt x="20" y="12643"/>
                </a:lnTo>
                <a:cubicBezTo>
                  <a:pt x="-126" y="13082"/>
                  <a:pt x="550" y="13486"/>
                  <a:pt x="1528" y="13543"/>
                </a:cubicBezTo>
                <a:cubicBezTo>
                  <a:pt x="2506" y="13602"/>
                  <a:pt x="3417" y="13294"/>
                  <a:pt x="3561" y="12855"/>
                </a:cubicBezTo>
                <a:lnTo>
                  <a:pt x="4991" y="7974"/>
                </a:lnTo>
                <a:cubicBezTo>
                  <a:pt x="5077" y="7658"/>
                  <a:pt x="5467" y="7354"/>
                  <a:pt x="6216" y="7224"/>
                </a:cubicBezTo>
                <a:cubicBezTo>
                  <a:pt x="6222" y="7224"/>
                  <a:pt x="6228" y="7225"/>
                  <a:pt x="6233" y="7225"/>
                </a:cubicBezTo>
                <a:lnTo>
                  <a:pt x="4042" y="15573"/>
                </a:lnTo>
                <a:lnTo>
                  <a:pt x="6257" y="15573"/>
                </a:lnTo>
                <a:lnTo>
                  <a:pt x="6257" y="20798"/>
                </a:lnTo>
                <a:cubicBezTo>
                  <a:pt x="6257" y="21241"/>
                  <a:pt x="7058" y="21600"/>
                  <a:pt x="8045" y="21600"/>
                </a:cubicBezTo>
                <a:cubicBezTo>
                  <a:pt x="9033" y="21600"/>
                  <a:pt x="9834" y="21241"/>
                  <a:pt x="9834" y="20798"/>
                </a:cubicBezTo>
                <a:lnTo>
                  <a:pt x="9834" y="15573"/>
                </a:lnTo>
                <a:lnTo>
                  <a:pt x="11514" y="15573"/>
                </a:lnTo>
                <a:lnTo>
                  <a:pt x="11514" y="20798"/>
                </a:lnTo>
                <a:cubicBezTo>
                  <a:pt x="11514" y="21241"/>
                  <a:pt x="12314" y="21600"/>
                  <a:pt x="13303" y="21600"/>
                </a:cubicBezTo>
                <a:cubicBezTo>
                  <a:pt x="14290" y="21600"/>
                  <a:pt x="15091" y="21241"/>
                  <a:pt x="15091" y="20798"/>
                </a:cubicBezTo>
                <a:lnTo>
                  <a:pt x="15091" y="15573"/>
                </a:lnTo>
                <a:lnTo>
                  <a:pt x="17306" y="15573"/>
                </a:lnTo>
                <a:lnTo>
                  <a:pt x="15114" y="7225"/>
                </a:lnTo>
                <a:cubicBezTo>
                  <a:pt x="15120" y="7225"/>
                  <a:pt x="15127" y="7224"/>
                  <a:pt x="15132" y="7224"/>
                </a:cubicBezTo>
                <a:cubicBezTo>
                  <a:pt x="15880" y="7354"/>
                  <a:pt x="16271" y="7658"/>
                  <a:pt x="16358" y="7974"/>
                </a:cubicBezTo>
                <a:lnTo>
                  <a:pt x="17786" y="12855"/>
                </a:lnTo>
                <a:cubicBezTo>
                  <a:pt x="17932" y="13294"/>
                  <a:pt x="18842" y="13602"/>
                  <a:pt x="19821" y="13543"/>
                </a:cubicBezTo>
                <a:cubicBezTo>
                  <a:pt x="20798" y="13486"/>
                  <a:pt x="21474" y="13082"/>
                  <a:pt x="21329" y="12643"/>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45" name="60%"/>
          <p:cNvSpPr>
            <a:spLocks noGrp="1"/>
          </p:cNvSpPr>
          <p:nvPr>
            <p:ph type="body" sz="quarter" idx="23"/>
          </p:nvPr>
        </p:nvSpPr>
        <p:spPr>
          <a:xfrm>
            <a:off x="10613211" y="9134701"/>
            <a:ext cx="4456134" cy="2688105"/>
          </a:xfrm>
          <a:prstGeom prst="rect">
            <a:avLst/>
          </a:prstGeom>
        </p:spPr>
        <p:txBody>
          <a:bodyPr lIns="48766" tIns="48766" rIns="48766" bIns="48766">
            <a:noAutofit/>
          </a:bodyPr>
          <a:lstStyle>
            <a:lvl1pPr marL="0" indent="0">
              <a:lnSpc>
                <a:spcPct val="80000"/>
              </a:lnSpc>
              <a:spcBef>
                <a:spcPts val="0"/>
              </a:spcBef>
              <a:buSzTx/>
              <a:buNone/>
              <a:defRPr sz="14400" spc="-431">
                <a:solidFill>
                  <a:srgbClr val="C4C6C1"/>
                </a:solidFill>
              </a:defRPr>
            </a:lvl1pPr>
          </a:lstStyle>
          <a:p>
            <a:r>
              <a:t>60%</a:t>
            </a:r>
          </a:p>
        </p:txBody>
      </p:sp>
      <p:sp>
        <p:nvSpPr>
          <p:cNvPr id="3346" name="40%"/>
          <p:cNvSpPr>
            <a:spLocks noGrp="1"/>
          </p:cNvSpPr>
          <p:nvPr>
            <p:ph type="body" sz="quarter" idx="24"/>
          </p:nvPr>
        </p:nvSpPr>
        <p:spPr>
          <a:xfrm>
            <a:off x="16108078" y="9134701"/>
            <a:ext cx="4456134" cy="2688105"/>
          </a:xfrm>
          <a:prstGeom prst="rect">
            <a:avLst/>
          </a:prstGeom>
        </p:spPr>
        <p:txBody>
          <a:bodyPr lIns="48766" tIns="48766" rIns="48766" bIns="48766">
            <a:noAutofit/>
          </a:bodyPr>
          <a:lstStyle>
            <a:lvl1pPr marL="0" indent="0">
              <a:lnSpc>
                <a:spcPct val="80000"/>
              </a:lnSpc>
              <a:spcBef>
                <a:spcPts val="0"/>
              </a:spcBef>
              <a:buSzTx/>
              <a:buNone/>
              <a:defRPr sz="14400" spc="-431">
                <a:solidFill>
                  <a:srgbClr val="3D403E"/>
                </a:solidFill>
              </a:defRPr>
            </a:lvl1pPr>
          </a:lstStyle>
          <a:p>
            <a:r>
              <a:t>40%</a:t>
            </a:r>
          </a:p>
        </p:txBody>
      </p:sp>
      <p:sp>
        <p:nvSpPr>
          <p:cNvPr id="334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34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Info i">
    <p:spTree>
      <p:nvGrpSpPr>
        <p:cNvPr id="1" name=""/>
        <p:cNvGrpSpPr/>
        <p:nvPr/>
      </p:nvGrpSpPr>
      <p:grpSpPr>
        <a:xfrm>
          <a:off x="0" y="0"/>
          <a:ext cx="0" cy="0"/>
          <a:chOff x="0" y="0"/>
          <a:chExt cx="0" cy="0"/>
        </a:xfrm>
      </p:grpSpPr>
      <p:sp>
        <p:nvSpPr>
          <p:cNvPr id="335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35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357" name="Figure"/>
          <p:cNvSpPr>
            <a:spLocks noGrp="1"/>
          </p:cNvSpPr>
          <p:nvPr>
            <p:ph type="body" sz="quarter" idx="13"/>
          </p:nvPr>
        </p:nvSpPr>
        <p:spPr>
          <a:xfrm>
            <a:off x="11040608" y="3484033"/>
            <a:ext cx="3534062" cy="2440124"/>
          </a:xfrm>
          <a:custGeom>
            <a:avLst/>
            <a:gdLst/>
            <a:ahLst/>
            <a:cxnLst>
              <a:cxn ang="0">
                <a:pos x="wd2" y="hd2"/>
              </a:cxn>
              <a:cxn ang="5400000">
                <a:pos x="wd2" y="hd2"/>
              </a:cxn>
              <a:cxn ang="10800000">
                <a:pos x="wd2" y="hd2"/>
              </a:cxn>
              <a:cxn ang="16200000">
                <a:pos x="wd2" y="hd2"/>
              </a:cxn>
            </a:cxnLst>
            <a:rect l="0" t="0" r="r" b="b"/>
            <a:pathLst>
              <a:path w="20792" h="21600" extrusionOk="0">
                <a:moveTo>
                  <a:pt x="9057" y="21600"/>
                </a:moveTo>
                <a:cubicBezTo>
                  <a:pt x="9057" y="21600"/>
                  <a:pt x="6814" y="17309"/>
                  <a:pt x="4635" y="16054"/>
                </a:cubicBezTo>
                <a:cubicBezTo>
                  <a:pt x="2455" y="14801"/>
                  <a:pt x="725" y="15717"/>
                  <a:pt x="276" y="14753"/>
                </a:cubicBezTo>
                <a:cubicBezTo>
                  <a:pt x="-173" y="13788"/>
                  <a:pt x="-687" y="9629"/>
                  <a:pt x="4122" y="9690"/>
                </a:cubicBezTo>
                <a:cubicBezTo>
                  <a:pt x="7259" y="9729"/>
                  <a:pt x="8904" y="12631"/>
                  <a:pt x="8904" y="12631"/>
                </a:cubicBezTo>
                <a:lnTo>
                  <a:pt x="8904" y="2938"/>
                </a:lnTo>
                <a:cubicBezTo>
                  <a:pt x="8904" y="2938"/>
                  <a:pt x="8789" y="0"/>
                  <a:pt x="11039" y="0"/>
                </a:cubicBezTo>
                <a:cubicBezTo>
                  <a:pt x="12578" y="0"/>
                  <a:pt x="12466" y="2842"/>
                  <a:pt x="12466" y="2842"/>
                </a:cubicBezTo>
                <a:cubicBezTo>
                  <a:pt x="12466" y="2842"/>
                  <a:pt x="12712" y="1120"/>
                  <a:pt x="14250" y="1120"/>
                </a:cubicBezTo>
                <a:cubicBezTo>
                  <a:pt x="15788" y="1120"/>
                  <a:pt x="15596" y="3324"/>
                  <a:pt x="15596" y="3324"/>
                </a:cubicBezTo>
                <a:cubicBezTo>
                  <a:pt x="15596" y="3324"/>
                  <a:pt x="15724" y="1926"/>
                  <a:pt x="17134" y="1926"/>
                </a:cubicBezTo>
                <a:cubicBezTo>
                  <a:pt x="18544" y="1926"/>
                  <a:pt x="18416" y="4241"/>
                  <a:pt x="18416" y="4241"/>
                </a:cubicBezTo>
                <a:cubicBezTo>
                  <a:pt x="18416" y="4241"/>
                  <a:pt x="18352" y="2601"/>
                  <a:pt x="19794" y="2745"/>
                </a:cubicBezTo>
                <a:cubicBezTo>
                  <a:pt x="20913" y="2858"/>
                  <a:pt x="20787" y="4771"/>
                  <a:pt x="20787" y="4771"/>
                </a:cubicBezTo>
                <a:lnTo>
                  <a:pt x="20787" y="21600"/>
                </a:lnTo>
                <a:cubicBezTo>
                  <a:pt x="20787" y="21600"/>
                  <a:pt x="9057" y="21600"/>
                  <a:pt x="9057" y="21600"/>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358" name="Figure"/>
          <p:cNvSpPr>
            <a:spLocks noGrp="1"/>
          </p:cNvSpPr>
          <p:nvPr>
            <p:ph type="body" sz="quarter" idx="14"/>
          </p:nvPr>
        </p:nvSpPr>
        <p:spPr>
          <a:xfrm>
            <a:off x="12374136" y="6002919"/>
            <a:ext cx="2380540" cy="1258366"/>
          </a:xfrm>
          <a:custGeom>
            <a:avLst/>
            <a:gdLst/>
            <a:ahLst/>
            <a:cxnLst>
              <a:cxn ang="0">
                <a:pos x="wd2" y="hd2"/>
              </a:cxn>
              <a:cxn ang="5400000">
                <a:pos x="wd2" y="hd2"/>
              </a:cxn>
              <a:cxn ang="10800000">
                <a:pos x="wd2" y="hd2"/>
              </a:cxn>
              <a:cxn ang="16200000">
                <a:pos x="wd2" y="hd2"/>
              </a:cxn>
            </a:cxnLst>
            <a:rect l="0" t="0" r="r" b="b"/>
            <a:pathLst>
              <a:path w="21600" h="21600" extrusionOk="0">
                <a:moveTo>
                  <a:pt x="20521" y="0"/>
                </a:moveTo>
                <a:cubicBezTo>
                  <a:pt x="21117" y="0"/>
                  <a:pt x="21600" y="915"/>
                  <a:pt x="21600" y="2041"/>
                </a:cubicBezTo>
                <a:lnTo>
                  <a:pt x="21600" y="19559"/>
                </a:lnTo>
                <a:cubicBezTo>
                  <a:pt x="21600" y="20687"/>
                  <a:pt x="21117" y="21600"/>
                  <a:pt x="20521" y="21600"/>
                </a:cubicBezTo>
                <a:lnTo>
                  <a:pt x="1079" y="21600"/>
                </a:lnTo>
                <a:cubicBezTo>
                  <a:pt x="483" y="21600"/>
                  <a:pt x="0" y="20687"/>
                  <a:pt x="0" y="19559"/>
                </a:cubicBezTo>
                <a:lnTo>
                  <a:pt x="0" y="2041"/>
                </a:lnTo>
                <a:cubicBezTo>
                  <a:pt x="0" y="915"/>
                  <a:pt x="483" y="0"/>
                  <a:pt x="1079" y="0"/>
                </a:cubicBezTo>
                <a:cubicBezTo>
                  <a:pt x="1079" y="0"/>
                  <a:pt x="20521" y="0"/>
                  <a:pt x="20521" y="0"/>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359" name="Figure"/>
          <p:cNvSpPr>
            <a:spLocks noGrp="1"/>
          </p:cNvSpPr>
          <p:nvPr>
            <p:ph type="body" sz="quarter" idx="15"/>
          </p:nvPr>
        </p:nvSpPr>
        <p:spPr>
          <a:xfrm>
            <a:off x="12744560" y="7373489"/>
            <a:ext cx="1669386" cy="10537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360" name="Figure"/>
          <p:cNvSpPr>
            <a:spLocks noGrp="1"/>
          </p:cNvSpPr>
          <p:nvPr>
            <p:ph type="body" sz="quarter" idx="16"/>
          </p:nvPr>
        </p:nvSpPr>
        <p:spPr>
          <a:xfrm>
            <a:off x="11114693" y="8744059"/>
            <a:ext cx="4734832" cy="2932536"/>
          </a:xfrm>
          <a:custGeom>
            <a:avLst/>
            <a:gdLst/>
            <a:ahLst/>
            <a:cxnLst>
              <a:cxn ang="0">
                <a:pos x="wd2" y="hd2"/>
              </a:cxn>
              <a:cxn ang="5400000">
                <a:pos x="wd2" y="hd2"/>
              </a:cxn>
              <a:cxn ang="10800000">
                <a:pos x="wd2" y="hd2"/>
              </a:cxn>
              <a:cxn ang="16200000">
                <a:pos x="wd2" y="hd2"/>
              </a:cxn>
            </a:cxnLst>
            <a:rect l="0" t="0" r="r" b="b"/>
            <a:pathLst>
              <a:path w="21600" h="21600" extrusionOk="0">
                <a:moveTo>
                  <a:pt x="805" y="21600"/>
                </a:moveTo>
                <a:lnTo>
                  <a:pt x="20795" y="21600"/>
                </a:lnTo>
                <a:cubicBezTo>
                  <a:pt x="21240" y="21600"/>
                  <a:pt x="21600" y="21018"/>
                  <a:pt x="21600" y="20301"/>
                </a:cubicBezTo>
                <a:lnTo>
                  <a:pt x="21600" y="3387"/>
                </a:lnTo>
                <a:cubicBezTo>
                  <a:pt x="21600" y="2670"/>
                  <a:pt x="21240" y="2088"/>
                  <a:pt x="20795" y="2088"/>
                </a:cubicBezTo>
                <a:lnTo>
                  <a:pt x="12779" y="2088"/>
                </a:lnTo>
                <a:lnTo>
                  <a:pt x="10800" y="0"/>
                </a:lnTo>
                <a:lnTo>
                  <a:pt x="8821" y="2088"/>
                </a:lnTo>
                <a:lnTo>
                  <a:pt x="805" y="2088"/>
                </a:lnTo>
                <a:cubicBezTo>
                  <a:pt x="360" y="2088"/>
                  <a:pt x="0" y="2670"/>
                  <a:pt x="0" y="3387"/>
                </a:cubicBezTo>
                <a:lnTo>
                  <a:pt x="0" y="20301"/>
                </a:lnTo>
                <a:cubicBezTo>
                  <a:pt x="0" y="21018"/>
                  <a:pt x="360" y="21600"/>
                  <a:pt x="805" y="2160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361" name="Rectangle"/>
          <p:cNvSpPr>
            <a:spLocks noGrp="1"/>
          </p:cNvSpPr>
          <p:nvPr>
            <p:ph type="body" sz="quarter" idx="17"/>
          </p:nvPr>
        </p:nvSpPr>
        <p:spPr>
          <a:xfrm>
            <a:off x="2299728" y="6713839"/>
            <a:ext cx="5858394" cy="4969528"/>
          </a:xfrm>
          <a:prstGeom prst="rect">
            <a:avLst/>
          </a:prstGeom>
          <a:solidFill>
            <a:srgbClr val="ECEEF0"/>
          </a:solidFill>
        </p:spPr>
        <p:txBody>
          <a:bodyPr anchor="t">
            <a:noAutofit/>
          </a:bodyPr>
          <a:lstStyle/>
          <a:p>
            <a:pPr marL="0" indent="444500">
              <a:spcBef>
                <a:spcPts val="0"/>
              </a:spcBef>
              <a:buSzTx/>
              <a:buNone/>
              <a:defRPr sz="4800" spc="-144"/>
            </a:pPr>
            <a:endParaRPr/>
          </a:p>
        </p:txBody>
      </p:sp>
      <p:sp>
        <p:nvSpPr>
          <p:cNvPr id="3362" name="Full editable…"/>
          <p:cNvSpPr txBox="1">
            <a:spLocks noGrp="1"/>
          </p:cNvSpPr>
          <p:nvPr>
            <p:ph type="body" sz="quarter" idx="18"/>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363" name="Tequis magnam everunt re volupti ntiusament at."/>
          <p:cNvSpPr txBox="1">
            <a:spLocks noGrp="1"/>
          </p:cNvSpPr>
          <p:nvPr>
            <p:ph type="body" sz="quarter" idx="19"/>
          </p:nvPr>
        </p:nvSpPr>
        <p:spPr>
          <a:xfrm>
            <a:off x="3943680" y="80675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364" name="Desc. Point a"/>
          <p:cNvSpPr>
            <a:spLocks noGrp="1"/>
          </p:cNvSpPr>
          <p:nvPr>
            <p:ph type="body" sz="quarter" idx="20"/>
          </p:nvPr>
        </p:nvSpPr>
        <p:spPr>
          <a:xfrm>
            <a:off x="3944854" y="73167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365" name="Tequis magnam everunt re volupti ntiusament at."/>
          <p:cNvSpPr txBox="1">
            <a:spLocks noGrp="1"/>
          </p:cNvSpPr>
          <p:nvPr>
            <p:ph type="body" sz="quarter" idx="21"/>
          </p:nvPr>
        </p:nvSpPr>
        <p:spPr>
          <a:xfrm>
            <a:off x="3943680" y="100995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366" name="Desc. Point B"/>
          <p:cNvSpPr>
            <a:spLocks noGrp="1"/>
          </p:cNvSpPr>
          <p:nvPr>
            <p:ph type="body" sz="quarter" idx="22"/>
          </p:nvPr>
        </p:nvSpPr>
        <p:spPr>
          <a:xfrm>
            <a:off x="3944854" y="93487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367" name="+27%"/>
          <p:cNvSpPr>
            <a:spLocks noGrp="1"/>
          </p:cNvSpPr>
          <p:nvPr>
            <p:ph type="body" sz="quarter" idx="23"/>
          </p:nvPr>
        </p:nvSpPr>
        <p:spPr>
          <a:xfrm>
            <a:off x="11216999" y="9280685"/>
            <a:ext cx="4456134" cy="2116738"/>
          </a:xfrm>
          <a:prstGeom prst="rect">
            <a:avLst/>
          </a:prstGeom>
        </p:spPr>
        <p:txBody>
          <a:bodyPr lIns="48766" tIns="48766" rIns="48766" bIns="48766">
            <a:noAutofit/>
          </a:bodyPr>
          <a:lstStyle>
            <a:lvl1pPr marL="0" indent="0" algn="ctr">
              <a:lnSpc>
                <a:spcPct val="80000"/>
              </a:lnSpc>
              <a:spcBef>
                <a:spcPts val="0"/>
              </a:spcBef>
              <a:buSzTx/>
              <a:buNone/>
              <a:defRPr sz="9600" spc="-288">
                <a:solidFill>
                  <a:srgbClr val="C4C6C1"/>
                </a:solidFill>
              </a:defRPr>
            </a:lvl1pPr>
          </a:lstStyle>
          <a:p>
            <a:r>
              <a:t>+27%</a:t>
            </a:r>
          </a:p>
        </p:txBody>
      </p:sp>
      <p:sp>
        <p:nvSpPr>
          <p:cNvPr id="3368" name="Figure"/>
          <p:cNvSpPr>
            <a:spLocks noGrp="1"/>
          </p:cNvSpPr>
          <p:nvPr>
            <p:ph type="body" sz="quarter" idx="24"/>
          </p:nvPr>
        </p:nvSpPr>
        <p:spPr>
          <a:xfrm>
            <a:off x="17814751" y="4637087"/>
            <a:ext cx="2709705" cy="1870939"/>
          </a:xfrm>
          <a:custGeom>
            <a:avLst/>
            <a:gdLst/>
            <a:ahLst/>
            <a:cxnLst>
              <a:cxn ang="0">
                <a:pos x="wd2" y="hd2"/>
              </a:cxn>
              <a:cxn ang="5400000">
                <a:pos x="wd2" y="hd2"/>
              </a:cxn>
              <a:cxn ang="10800000">
                <a:pos x="wd2" y="hd2"/>
              </a:cxn>
              <a:cxn ang="16200000">
                <a:pos x="wd2" y="hd2"/>
              </a:cxn>
            </a:cxnLst>
            <a:rect l="0" t="0" r="r" b="b"/>
            <a:pathLst>
              <a:path w="20792" h="21600" extrusionOk="0">
                <a:moveTo>
                  <a:pt x="9057" y="21600"/>
                </a:moveTo>
                <a:cubicBezTo>
                  <a:pt x="9057" y="21600"/>
                  <a:pt x="6814" y="17309"/>
                  <a:pt x="4635" y="16054"/>
                </a:cubicBezTo>
                <a:cubicBezTo>
                  <a:pt x="2455" y="14801"/>
                  <a:pt x="725" y="15717"/>
                  <a:pt x="276" y="14753"/>
                </a:cubicBezTo>
                <a:cubicBezTo>
                  <a:pt x="-173" y="13788"/>
                  <a:pt x="-687" y="9629"/>
                  <a:pt x="4122" y="9690"/>
                </a:cubicBezTo>
                <a:cubicBezTo>
                  <a:pt x="7259" y="9729"/>
                  <a:pt x="8904" y="12631"/>
                  <a:pt x="8904" y="12631"/>
                </a:cubicBezTo>
                <a:lnTo>
                  <a:pt x="8904" y="2938"/>
                </a:lnTo>
                <a:cubicBezTo>
                  <a:pt x="8904" y="2938"/>
                  <a:pt x="8789" y="0"/>
                  <a:pt x="11039" y="0"/>
                </a:cubicBezTo>
                <a:cubicBezTo>
                  <a:pt x="12578" y="0"/>
                  <a:pt x="12466" y="2842"/>
                  <a:pt x="12466" y="2842"/>
                </a:cubicBezTo>
                <a:cubicBezTo>
                  <a:pt x="12466" y="2842"/>
                  <a:pt x="12712" y="1120"/>
                  <a:pt x="14250" y="1120"/>
                </a:cubicBezTo>
                <a:cubicBezTo>
                  <a:pt x="15788" y="1120"/>
                  <a:pt x="15596" y="3324"/>
                  <a:pt x="15596" y="3324"/>
                </a:cubicBezTo>
                <a:cubicBezTo>
                  <a:pt x="15596" y="3324"/>
                  <a:pt x="15724" y="1926"/>
                  <a:pt x="17134" y="1926"/>
                </a:cubicBezTo>
                <a:cubicBezTo>
                  <a:pt x="18544" y="1926"/>
                  <a:pt x="18416" y="4241"/>
                  <a:pt x="18416" y="4241"/>
                </a:cubicBezTo>
                <a:cubicBezTo>
                  <a:pt x="18416" y="4241"/>
                  <a:pt x="18352" y="2601"/>
                  <a:pt x="19794" y="2745"/>
                </a:cubicBezTo>
                <a:cubicBezTo>
                  <a:pt x="20913" y="2858"/>
                  <a:pt x="20787" y="4771"/>
                  <a:pt x="20787" y="4771"/>
                </a:cubicBezTo>
                <a:lnTo>
                  <a:pt x="20787" y="21600"/>
                </a:lnTo>
                <a:cubicBezTo>
                  <a:pt x="20787" y="21600"/>
                  <a:pt x="9057" y="21600"/>
                  <a:pt x="9057" y="21600"/>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369" name="Figure"/>
          <p:cNvSpPr>
            <a:spLocks noGrp="1"/>
          </p:cNvSpPr>
          <p:nvPr>
            <p:ph type="body" sz="quarter" idx="25"/>
          </p:nvPr>
        </p:nvSpPr>
        <p:spPr>
          <a:xfrm>
            <a:off x="18837219" y="6568416"/>
            <a:ext cx="1825254" cy="964839"/>
          </a:xfrm>
          <a:custGeom>
            <a:avLst/>
            <a:gdLst/>
            <a:ahLst/>
            <a:cxnLst>
              <a:cxn ang="0">
                <a:pos x="wd2" y="hd2"/>
              </a:cxn>
              <a:cxn ang="5400000">
                <a:pos x="wd2" y="hd2"/>
              </a:cxn>
              <a:cxn ang="10800000">
                <a:pos x="wd2" y="hd2"/>
              </a:cxn>
              <a:cxn ang="16200000">
                <a:pos x="wd2" y="hd2"/>
              </a:cxn>
            </a:cxnLst>
            <a:rect l="0" t="0" r="r" b="b"/>
            <a:pathLst>
              <a:path w="21600" h="21600" extrusionOk="0">
                <a:moveTo>
                  <a:pt x="20521" y="0"/>
                </a:moveTo>
                <a:cubicBezTo>
                  <a:pt x="21117" y="0"/>
                  <a:pt x="21600" y="915"/>
                  <a:pt x="21600" y="2041"/>
                </a:cubicBezTo>
                <a:lnTo>
                  <a:pt x="21600" y="19559"/>
                </a:lnTo>
                <a:cubicBezTo>
                  <a:pt x="21600" y="20687"/>
                  <a:pt x="21117" y="21600"/>
                  <a:pt x="20521" y="21600"/>
                </a:cubicBezTo>
                <a:lnTo>
                  <a:pt x="1079" y="21600"/>
                </a:lnTo>
                <a:cubicBezTo>
                  <a:pt x="483" y="21600"/>
                  <a:pt x="0" y="20687"/>
                  <a:pt x="0" y="19559"/>
                </a:cubicBezTo>
                <a:lnTo>
                  <a:pt x="0" y="2041"/>
                </a:lnTo>
                <a:cubicBezTo>
                  <a:pt x="0" y="915"/>
                  <a:pt x="483" y="0"/>
                  <a:pt x="1079" y="0"/>
                </a:cubicBezTo>
                <a:cubicBezTo>
                  <a:pt x="1079" y="0"/>
                  <a:pt x="20521" y="0"/>
                  <a:pt x="20521" y="0"/>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370" name="Figure"/>
          <p:cNvSpPr>
            <a:spLocks noGrp="1"/>
          </p:cNvSpPr>
          <p:nvPr>
            <p:ph type="body" sz="quarter" idx="26"/>
          </p:nvPr>
        </p:nvSpPr>
        <p:spPr>
          <a:xfrm>
            <a:off x="19121237" y="7619286"/>
            <a:ext cx="1279984" cy="8079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371" name="Figure"/>
          <p:cNvSpPr>
            <a:spLocks noGrp="1"/>
          </p:cNvSpPr>
          <p:nvPr>
            <p:ph type="body" sz="quarter" idx="27"/>
          </p:nvPr>
        </p:nvSpPr>
        <p:spPr>
          <a:xfrm>
            <a:off x="17417563" y="8744060"/>
            <a:ext cx="4734832" cy="2932535"/>
          </a:xfrm>
          <a:custGeom>
            <a:avLst/>
            <a:gdLst/>
            <a:ahLst/>
            <a:cxnLst>
              <a:cxn ang="0">
                <a:pos x="wd2" y="hd2"/>
              </a:cxn>
              <a:cxn ang="5400000">
                <a:pos x="wd2" y="hd2"/>
              </a:cxn>
              <a:cxn ang="10800000">
                <a:pos x="wd2" y="hd2"/>
              </a:cxn>
              <a:cxn ang="16200000">
                <a:pos x="wd2" y="hd2"/>
              </a:cxn>
            </a:cxnLst>
            <a:rect l="0" t="0" r="r" b="b"/>
            <a:pathLst>
              <a:path w="21600" h="21600" extrusionOk="0">
                <a:moveTo>
                  <a:pt x="805" y="21600"/>
                </a:moveTo>
                <a:lnTo>
                  <a:pt x="20795" y="21600"/>
                </a:lnTo>
                <a:cubicBezTo>
                  <a:pt x="21240" y="21600"/>
                  <a:pt x="21600" y="21018"/>
                  <a:pt x="21600" y="20301"/>
                </a:cubicBezTo>
                <a:lnTo>
                  <a:pt x="21600" y="3387"/>
                </a:lnTo>
                <a:cubicBezTo>
                  <a:pt x="21600" y="2670"/>
                  <a:pt x="21240" y="2088"/>
                  <a:pt x="20795" y="2088"/>
                </a:cubicBezTo>
                <a:lnTo>
                  <a:pt x="12779" y="2088"/>
                </a:lnTo>
                <a:lnTo>
                  <a:pt x="10800" y="0"/>
                </a:lnTo>
                <a:lnTo>
                  <a:pt x="8821" y="2088"/>
                </a:lnTo>
                <a:lnTo>
                  <a:pt x="805" y="2088"/>
                </a:lnTo>
                <a:cubicBezTo>
                  <a:pt x="360" y="2088"/>
                  <a:pt x="0" y="2670"/>
                  <a:pt x="0" y="3387"/>
                </a:cubicBezTo>
                <a:lnTo>
                  <a:pt x="0" y="20301"/>
                </a:lnTo>
                <a:cubicBezTo>
                  <a:pt x="0" y="21018"/>
                  <a:pt x="360" y="21600"/>
                  <a:pt x="805" y="2160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372" name="+18%"/>
          <p:cNvSpPr>
            <a:spLocks noGrp="1"/>
          </p:cNvSpPr>
          <p:nvPr>
            <p:ph type="body" sz="quarter" idx="28"/>
          </p:nvPr>
        </p:nvSpPr>
        <p:spPr>
          <a:xfrm>
            <a:off x="17519870" y="9280685"/>
            <a:ext cx="4456134" cy="2116738"/>
          </a:xfrm>
          <a:prstGeom prst="rect">
            <a:avLst/>
          </a:prstGeom>
        </p:spPr>
        <p:txBody>
          <a:bodyPr lIns="48766" tIns="48766" rIns="48766" bIns="48766">
            <a:noAutofit/>
          </a:bodyPr>
          <a:lstStyle>
            <a:lvl1pPr marL="0" indent="0" algn="ctr">
              <a:lnSpc>
                <a:spcPct val="80000"/>
              </a:lnSpc>
              <a:spcBef>
                <a:spcPts val="0"/>
              </a:spcBef>
              <a:buSzTx/>
              <a:buNone/>
              <a:defRPr sz="9600" spc="-288">
                <a:solidFill>
                  <a:srgbClr val="C4C6C1"/>
                </a:solidFill>
              </a:defRPr>
            </a:lvl1pPr>
          </a:lstStyle>
          <a:p>
            <a:r>
              <a:t>+18%</a:t>
            </a:r>
          </a:p>
        </p:txBody>
      </p:sp>
      <p:sp>
        <p:nvSpPr>
          <p:cNvPr id="3373" name="Figure"/>
          <p:cNvSpPr>
            <a:spLocks noGrp="1"/>
          </p:cNvSpPr>
          <p:nvPr>
            <p:ph type="body" sz="quarter" idx="29"/>
          </p:nvPr>
        </p:nvSpPr>
        <p:spPr>
          <a:xfrm rot="5400000">
            <a:off x="2662431" y="7560034"/>
            <a:ext cx="918078" cy="633895"/>
          </a:xfrm>
          <a:custGeom>
            <a:avLst/>
            <a:gdLst/>
            <a:ahLst/>
            <a:cxnLst>
              <a:cxn ang="0">
                <a:pos x="wd2" y="hd2"/>
              </a:cxn>
              <a:cxn ang="5400000">
                <a:pos x="wd2" y="hd2"/>
              </a:cxn>
              <a:cxn ang="10800000">
                <a:pos x="wd2" y="hd2"/>
              </a:cxn>
              <a:cxn ang="16200000">
                <a:pos x="wd2" y="hd2"/>
              </a:cxn>
            </a:cxnLst>
            <a:rect l="0" t="0" r="r" b="b"/>
            <a:pathLst>
              <a:path w="20792" h="21600" extrusionOk="0">
                <a:moveTo>
                  <a:pt x="9057" y="21600"/>
                </a:moveTo>
                <a:cubicBezTo>
                  <a:pt x="9057" y="21600"/>
                  <a:pt x="6814" y="17309"/>
                  <a:pt x="4635" y="16054"/>
                </a:cubicBezTo>
                <a:cubicBezTo>
                  <a:pt x="2455" y="14801"/>
                  <a:pt x="725" y="15717"/>
                  <a:pt x="276" y="14753"/>
                </a:cubicBezTo>
                <a:cubicBezTo>
                  <a:pt x="-173" y="13788"/>
                  <a:pt x="-687" y="9629"/>
                  <a:pt x="4122" y="9690"/>
                </a:cubicBezTo>
                <a:cubicBezTo>
                  <a:pt x="7259" y="9729"/>
                  <a:pt x="8904" y="12631"/>
                  <a:pt x="8904" y="12631"/>
                </a:cubicBezTo>
                <a:lnTo>
                  <a:pt x="8904" y="2938"/>
                </a:lnTo>
                <a:cubicBezTo>
                  <a:pt x="8904" y="2938"/>
                  <a:pt x="8789" y="0"/>
                  <a:pt x="11039" y="0"/>
                </a:cubicBezTo>
                <a:cubicBezTo>
                  <a:pt x="12578" y="0"/>
                  <a:pt x="12466" y="2842"/>
                  <a:pt x="12466" y="2842"/>
                </a:cubicBezTo>
                <a:cubicBezTo>
                  <a:pt x="12466" y="2842"/>
                  <a:pt x="12712" y="1120"/>
                  <a:pt x="14250" y="1120"/>
                </a:cubicBezTo>
                <a:cubicBezTo>
                  <a:pt x="15788" y="1120"/>
                  <a:pt x="15596" y="3324"/>
                  <a:pt x="15596" y="3324"/>
                </a:cubicBezTo>
                <a:cubicBezTo>
                  <a:pt x="15596" y="3324"/>
                  <a:pt x="15724" y="1926"/>
                  <a:pt x="17134" y="1926"/>
                </a:cubicBezTo>
                <a:cubicBezTo>
                  <a:pt x="18544" y="1926"/>
                  <a:pt x="18416" y="4241"/>
                  <a:pt x="18416" y="4241"/>
                </a:cubicBezTo>
                <a:cubicBezTo>
                  <a:pt x="18416" y="4241"/>
                  <a:pt x="18352" y="2601"/>
                  <a:pt x="19794" y="2745"/>
                </a:cubicBezTo>
                <a:cubicBezTo>
                  <a:pt x="20913" y="2858"/>
                  <a:pt x="20787" y="4771"/>
                  <a:pt x="20787" y="4771"/>
                </a:cubicBezTo>
                <a:lnTo>
                  <a:pt x="20787" y="21600"/>
                </a:lnTo>
                <a:cubicBezTo>
                  <a:pt x="20787" y="21600"/>
                  <a:pt x="9057" y="21600"/>
                  <a:pt x="9057" y="21600"/>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74" name="Figure"/>
          <p:cNvSpPr>
            <a:spLocks noGrp="1"/>
          </p:cNvSpPr>
          <p:nvPr>
            <p:ph type="body" sz="quarter" idx="30"/>
          </p:nvPr>
        </p:nvSpPr>
        <p:spPr>
          <a:xfrm rot="5400000">
            <a:off x="2311406" y="7910125"/>
            <a:ext cx="618416" cy="326898"/>
          </a:xfrm>
          <a:custGeom>
            <a:avLst/>
            <a:gdLst/>
            <a:ahLst/>
            <a:cxnLst>
              <a:cxn ang="0">
                <a:pos x="wd2" y="hd2"/>
              </a:cxn>
              <a:cxn ang="5400000">
                <a:pos x="wd2" y="hd2"/>
              </a:cxn>
              <a:cxn ang="10800000">
                <a:pos x="wd2" y="hd2"/>
              </a:cxn>
              <a:cxn ang="16200000">
                <a:pos x="wd2" y="hd2"/>
              </a:cxn>
            </a:cxnLst>
            <a:rect l="0" t="0" r="r" b="b"/>
            <a:pathLst>
              <a:path w="21600" h="21600" extrusionOk="0">
                <a:moveTo>
                  <a:pt x="20521" y="0"/>
                </a:moveTo>
                <a:cubicBezTo>
                  <a:pt x="21117" y="0"/>
                  <a:pt x="21600" y="915"/>
                  <a:pt x="21600" y="2041"/>
                </a:cubicBezTo>
                <a:lnTo>
                  <a:pt x="21600" y="19559"/>
                </a:lnTo>
                <a:cubicBezTo>
                  <a:pt x="21600" y="20687"/>
                  <a:pt x="21117" y="21600"/>
                  <a:pt x="20521" y="21600"/>
                </a:cubicBezTo>
                <a:lnTo>
                  <a:pt x="1079" y="21600"/>
                </a:lnTo>
                <a:cubicBezTo>
                  <a:pt x="483" y="21600"/>
                  <a:pt x="0" y="20687"/>
                  <a:pt x="0" y="19559"/>
                </a:cubicBezTo>
                <a:lnTo>
                  <a:pt x="0" y="2041"/>
                </a:lnTo>
                <a:cubicBezTo>
                  <a:pt x="0" y="915"/>
                  <a:pt x="483" y="0"/>
                  <a:pt x="1079" y="0"/>
                </a:cubicBezTo>
                <a:cubicBezTo>
                  <a:pt x="1079" y="0"/>
                  <a:pt x="20521" y="0"/>
                  <a:pt x="20521" y="0"/>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75" name="Figure"/>
          <p:cNvSpPr>
            <a:spLocks noGrp="1"/>
          </p:cNvSpPr>
          <p:nvPr>
            <p:ph type="body" sz="quarter" idx="31"/>
          </p:nvPr>
        </p:nvSpPr>
        <p:spPr>
          <a:xfrm rot="5400000">
            <a:off x="2074309" y="7940560"/>
            <a:ext cx="433673" cy="2737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76" name="Figure"/>
          <p:cNvSpPr>
            <a:spLocks noGrp="1"/>
          </p:cNvSpPr>
          <p:nvPr>
            <p:ph type="body" sz="quarter" idx="32"/>
          </p:nvPr>
        </p:nvSpPr>
        <p:spPr>
          <a:xfrm rot="5400000">
            <a:off x="2662431" y="9592034"/>
            <a:ext cx="918078" cy="633895"/>
          </a:xfrm>
          <a:custGeom>
            <a:avLst/>
            <a:gdLst/>
            <a:ahLst/>
            <a:cxnLst>
              <a:cxn ang="0">
                <a:pos x="wd2" y="hd2"/>
              </a:cxn>
              <a:cxn ang="5400000">
                <a:pos x="wd2" y="hd2"/>
              </a:cxn>
              <a:cxn ang="10800000">
                <a:pos x="wd2" y="hd2"/>
              </a:cxn>
              <a:cxn ang="16200000">
                <a:pos x="wd2" y="hd2"/>
              </a:cxn>
            </a:cxnLst>
            <a:rect l="0" t="0" r="r" b="b"/>
            <a:pathLst>
              <a:path w="20792" h="21600" extrusionOk="0">
                <a:moveTo>
                  <a:pt x="9057" y="21600"/>
                </a:moveTo>
                <a:cubicBezTo>
                  <a:pt x="9057" y="21600"/>
                  <a:pt x="6814" y="17309"/>
                  <a:pt x="4635" y="16054"/>
                </a:cubicBezTo>
                <a:cubicBezTo>
                  <a:pt x="2455" y="14801"/>
                  <a:pt x="725" y="15717"/>
                  <a:pt x="276" y="14753"/>
                </a:cubicBezTo>
                <a:cubicBezTo>
                  <a:pt x="-173" y="13788"/>
                  <a:pt x="-687" y="9629"/>
                  <a:pt x="4122" y="9690"/>
                </a:cubicBezTo>
                <a:cubicBezTo>
                  <a:pt x="7259" y="9729"/>
                  <a:pt x="8904" y="12631"/>
                  <a:pt x="8904" y="12631"/>
                </a:cubicBezTo>
                <a:lnTo>
                  <a:pt x="8904" y="2938"/>
                </a:lnTo>
                <a:cubicBezTo>
                  <a:pt x="8904" y="2938"/>
                  <a:pt x="8789" y="0"/>
                  <a:pt x="11039" y="0"/>
                </a:cubicBezTo>
                <a:cubicBezTo>
                  <a:pt x="12578" y="0"/>
                  <a:pt x="12466" y="2842"/>
                  <a:pt x="12466" y="2842"/>
                </a:cubicBezTo>
                <a:cubicBezTo>
                  <a:pt x="12466" y="2842"/>
                  <a:pt x="12712" y="1120"/>
                  <a:pt x="14250" y="1120"/>
                </a:cubicBezTo>
                <a:cubicBezTo>
                  <a:pt x="15788" y="1120"/>
                  <a:pt x="15596" y="3324"/>
                  <a:pt x="15596" y="3324"/>
                </a:cubicBezTo>
                <a:cubicBezTo>
                  <a:pt x="15596" y="3324"/>
                  <a:pt x="15724" y="1926"/>
                  <a:pt x="17134" y="1926"/>
                </a:cubicBezTo>
                <a:cubicBezTo>
                  <a:pt x="18544" y="1926"/>
                  <a:pt x="18416" y="4241"/>
                  <a:pt x="18416" y="4241"/>
                </a:cubicBezTo>
                <a:cubicBezTo>
                  <a:pt x="18416" y="4241"/>
                  <a:pt x="18352" y="2601"/>
                  <a:pt x="19794" y="2745"/>
                </a:cubicBezTo>
                <a:cubicBezTo>
                  <a:pt x="20913" y="2858"/>
                  <a:pt x="20787" y="4771"/>
                  <a:pt x="20787" y="4771"/>
                </a:cubicBezTo>
                <a:lnTo>
                  <a:pt x="20787" y="21600"/>
                </a:lnTo>
                <a:cubicBezTo>
                  <a:pt x="20787" y="21600"/>
                  <a:pt x="9057" y="21600"/>
                  <a:pt x="9057" y="21600"/>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77" name="Figure"/>
          <p:cNvSpPr>
            <a:spLocks noGrp="1"/>
          </p:cNvSpPr>
          <p:nvPr>
            <p:ph type="body" sz="quarter" idx="33"/>
          </p:nvPr>
        </p:nvSpPr>
        <p:spPr>
          <a:xfrm rot="5400000">
            <a:off x="2311406" y="9942125"/>
            <a:ext cx="618416" cy="326898"/>
          </a:xfrm>
          <a:custGeom>
            <a:avLst/>
            <a:gdLst/>
            <a:ahLst/>
            <a:cxnLst>
              <a:cxn ang="0">
                <a:pos x="wd2" y="hd2"/>
              </a:cxn>
              <a:cxn ang="5400000">
                <a:pos x="wd2" y="hd2"/>
              </a:cxn>
              <a:cxn ang="10800000">
                <a:pos x="wd2" y="hd2"/>
              </a:cxn>
              <a:cxn ang="16200000">
                <a:pos x="wd2" y="hd2"/>
              </a:cxn>
            </a:cxnLst>
            <a:rect l="0" t="0" r="r" b="b"/>
            <a:pathLst>
              <a:path w="21600" h="21600" extrusionOk="0">
                <a:moveTo>
                  <a:pt x="20521" y="0"/>
                </a:moveTo>
                <a:cubicBezTo>
                  <a:pt x="21117" y="0"/>
                  <a:pt x="21600" y="915"/>
                  <a:pt x="21600" y="2041"/>
                </a:cubicBezTo>
                <a:lnTo>
                  <a:pt x="21600" y="19559"/>
                </a:lnTo>
                <a:cubicBezTo>
                  <a:pt x="21600" y="20687"/>
                  <a:pt x="21117" y="21600"/>
                  <a:pt x="20521" y="21600"/>
                </a:cubicBezTo>
                <a:lnTo>
                  <a:pt x="1079" y="21600"/>
                </a:lnTo>
                <a:cubicBezTo>
                  <a:pt x="483" y="21600"/>
                  <a:pt x="0" y="20687"/>
                  <a:pt x="0" y="19559"/>
                </a:cubicBezTo>
                <a:lnTo>
                  <a:pt x="0" y="2041"/>
                </a:lnTo>
                <a:cubicBezTo>
                  <a:pt x="0" y="915"/>
                  <a:pt x="483" y="0"/>
                  <a:pt x="1079" y="0"/>
                </a:cubicBezTo>
                <a:cubicBezTo>
                  <a:pt x="1079" y="0"/>
                  <a:pt x="20521" y="0"/>
                  <a:pt x="20521" y="0"/>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78" name="Figure"/>
          <p:cNvSpPr>
            <a:spLocks noGrp="1"/>
          </p:cNvSpPr>
          <p:nvPr>
            <p:ph type="body" sz="quarter" idx="34"/>
          </p:nvPr>
        </p:nvSpPr>
        <p:spPr>
          <a:xfrm rot="5400000">
            <a:off x="2074309" y="9972560"/>
            <a:ext cx="433673" cy="2737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7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38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Info j">
    <p:spTree>
      <p:nvGrpSpPr>
        <p:cNvPr id="1" name=""/>
        <p:cNvGrpSpPr/>
        <p:nvPr/>
      </p:nvGrpSpPr>
      <p:grpSpPr>
        <a:xfrm>
          <a:off x="0" y="0"/>
          <a:ext cx="0" cy="0"/>
          <a:chOff x="0" y="0"/>
          <a:chExt cx="0" cy="0"/>
        </a:xfrm>
      </p:grpSpPr>
      <p:sp>
        <p:nvSpPr>
          <p:cNvPr id="338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38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389"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390" name="Figure"/>
          <p:cNvSpPr>
            <a:spLocks noGrp="1"/>
          </p:cNvSpPr>
          <p:nvPr>
            <p:ph type="body" sz="quarter" idx="14"/>
          </p:nvPr>
        </p:nvSpPr>
        <p:spPr>
          <a:xfrm>
            <a:off x="20487065" y="7582116"/>
            <a:ext cx="493961" cy="3777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cubicBezTo>
                  <a:pt x="21600" y="21600"/>
                  <a:pt x="10800" y="0"/>
                  <a:pt x="10800" y="0"/>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1" name="Figure"/>
          <p:cNvSpPr>
            <a:spLocks noGrp="1"/>
          </p:cNvSpPr>
          <p:nvPr>
            <p:ph type="body" sz="quarter" idx="15"/>
          </p:nvPr>
        </p:nvSpPr>
        <p:spPr>
          <a:xfrm>
            <a:off x="19380550" y="7959951"/>
            <a:ext cx="2702852" cy="2568779"/>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310" y="0"/>
                  <a:pt x="0" y="1378"/>
                  <a:pt x="0" y="3072"/>
                </a:cubicBezTo>
                <a:lnTo>
                  <a:pt x="0" y="18528"/>
                </a:lnTo>
                <a:cubicBezTo>
                  <a:pt x="0" y="20221"/>
                  <a:pt x="1310" y="21600"/>
                  <a:pt x="2920" y="21600"/>
                </a:cubicBezTo>
                <a:lnTo>
                  <a:pt x="4526" y="21600"/>
                </a:lnTo>
                <a:cubicBezTo>
                  <a:pt x="4768" y="21600"/>
                  <a:pt x="4964" y="21393"/>
                  <a:pt x="4964" y="21139"/>
                </a:cubicBezTo>
                <a:lnTo>
                  <a:pt x="4964" y="19142"/>
                </a:lnTo>
                <a:lnTo>
                  <a:pt x="16491" y="19142"/>
                </a:lnTo>
                <a:lnTo>
                  <a:pt x="16491" y="21139"/>
                </a:lnTo>
                <a:cubicBezTo>
                  <a:pt x="16491" y="21393"/>
                  <a:pt x="16687" y="21600"/>
                  <a:pt x="16929" y="21600"/>
                </a:cubicBezTo>
                <a:lnTo>
                  <a:pt x="18680" y="21600"/>
                </a:lnTo>
                <a:cubicBezTo>
                  <a:pt x="20290" y="21600"/>
                  <a:pt x="21600" y="20221"/>
                  <a:pt x="21600" y="18528"/>
                </a:cubicBezTo>
                <a:lnTo>
                  <a:pt x="21600" y="3072"/>
                </a:lnTo>
                <a:cubicBezTo>
                  <a:pt x="21600" y="1378"/>
                  <a:pt x="20290" y="0"/>
                  <a:pt x="18680" y="0"/>
                </a:cubicBezTo>
                <a:cubicBezTo>
                  <a:pt x="18680" y="0"/>
                  <a:pt x="2920" y="0"/>
                  <a:pt x="2920" y="0"/>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2" name="Figure"/>
          <p:cNvSpPr>
            <a:spLocks noGrp="1"/>
          </p:cNvSpPr>
          <p:nvPr>
            <p:ph type="body" sz="quarter" idx="16"/>
          </p:nvPr>
        </p:nvSpPr>
        <p:spPr>
          <a:xfrm>
            <a:off x="19677420" y="8256820"/>
            <a:ext cx="2118255" cy="1984213"/>
          </a:xfrm>
          <a:custGeom>
            <a:avLst/>
            <a:gdLst/>
            <a:ahLst/>
            <a:cxnLst>
              <a:cxn ang="0">
                <a:pos x="wd2" y="hd2"/>
              </a:cxn>
              <a:cxn ang="5400000">
                <a:pos x="wd2" y="hd2"/>
              </a:cxn>
              <a:cxn ang="10800000">
                <a:pos x="wd2" y="hd2"/>
              </a:cxn>
              <a:cxn ang="16200000">
                <a:pos x="wd2" y="hd2"/>
              </a:cxn>
            </a:cxnLst>
            <a:rect l="0" t="0" r="r" b="b"/>
            <a:pathLst>
              <a:path w="21600" h="21600" extrusionOk="0">
                <a:moveTo>
                  <a:pt x="21600" y="795"/>
                </a:moveTo>
                <a:cubicBezTo>
                  <a:pt x="21600" y="358"/>
                  <a:pt x="21265" y="0"/>
                  <a:pt x="20855" y="0"/>
                </a:cubicBezTo>
                <a:lnTo>
                  <a:pt x="745" y="0"/>
                </a:lnTo>
                <a:cubicBezTo>
                  <a:pt x="335" y="0"/>
                  <a:pt x="0" y="358"/>
                  <a:pt x="0" y="795"/>
                </a:cubicBezTo>
                <a:lnTo>
                  <a:pt x="0" y="20804"/>
                </a:lnTo>
                <a:cubicBezTo>
                  <a:pt x="0" y="21242"/>
                  <a:pt x="335" y="21600"/>
                  <a:pt x="745" y="21600"/>
                </a:cubicBezTo>
                <a:lnTo>
                  <a:pt x="20855" y="21600"/>
                </a:lnTo>
                <a:cubicBezTo>
                  <a:pt x="21265" y="21600"/>
                  <a:pt x="21600" y="21242"/>
                  <a:pt x="21600" y="20804"/>
                </a:cubicBezTo>
                <a:cubicBezTo>
                  <a:pt x="21600" y="20804"/>
                  <a:pt x="21600" y="795"/>
                  <a:pt x="21600" y="795"/>
                </a:cubicBezTo>
                <a:close/>
              </a:path>
            </a:pathLst>
          </a:custGeom>
          <a:solidFill>
            <a:srgbClr val="FFFFFF"/>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3" name="Figure"/>
          <p:cNvSpPr>
            <a:spLocks noGrp="1"/>
          </p:cNvSpPr>
          <p:nvPr>
            <p:ph type="body" sz="quarter" idx="17"/>
          </p:nvPr>
        </p:nvSpPr>
        <p:spPr>
          <a:xfrm>
            <a:off x="16486483" y="9015655"/>
            <a:ext cx="493958" cy="37770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cubicBezTo>
                  <a:pt x="21600" y="0"/>
                  <a:pt x="10800" y="21600"/>
                  <a:pt x="10800" y="21600"/>
                </a:cubicBezTo>
                <a:close/>
              </a:path>
            </a:pathLst>
          </a:custGeom>
          <a:solidFill>
            <a:srgbClr val="ECEEF0"/>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4" name="Figure"/>
          <p:cNvSpPr>
            <a:spLocks noGrp="1"/>
          </p:cNvSpPr>
          <p:nvPr>
            <p:ph type="body" sz="quarter" idx="18"/>
          </p:nvPr>
        </p:nvSpPr>
        <p:spPr>
          <a:xfrm>
            <a:off x="15379968" y="6451778"/>
            <a:ext cx="2702905" cy="2568820"/>
          </a:xfrm>
          <a:custGeom>
            <a:avLst/>
            <a:gdLst/>
            <a:ahLst/>
            <a:cxnLst>
              <a:cxn ang="0">
                <a:pos x="wd2" y="hd2"/>
              </a:cxn>
              <a:cxn ang="5400000">
                <a:pos x="wd2" y="hd2"/>
              </a:cxn>
              <a:cxn ang="10800000">
                <a:pos x="wd2" y="hd2"/>
              </a:cxn>
              <a:cxn ang="16200000">
                <a:pos x="wd2" y="hd2"/>
              </a:cxn>
            </a:cxnLst>
            <a:rect l="0" t="0" r="r" b="b"/>
            <a:pathLst>
              <a:path w="21600" h="21600" extrusionOk="0">
                <a:moveTo>
                  <a:pt x="2920" y="21600"/>
                </a:moveTo>
                <a:cubicBezTo>
                  <a:pt x="1310" y="21600"/>
                  <a:pt x="0" y="20222"/>
                  <a:pt x="0" y="18528"/>
                </a:cubicBezTo>
                <a:lnTo>
                  <a:pt x="0" y="3072"/>
                </a:lnTo>
                <a:cubicBezTo>
                  <a:pt x="0" y="1379"/>
                  <a:pt x="1310" y="0"/>
                  <a:pt x="2920" y="0"/>
                </a:cubicBezTo>
                <a:lnTo>
                  <a:pt x="4525" y="0"/>
                </a:lnTo>
                <a:cubicBezTo>
                  <a:pt x="4768" y="0"/>
                  <a:pt x="4963" y="207"/>
                  <a:pt x="4963" y="461"/>
                </a:cubicBezTo>
                <a:lnTo>
                  <a:pt x="4963" y="2458"/>
                </a:lnTo>
                <a:lnTo>
                  <a:pt x="16490" y="2458"/>
                </a:lnTo>
                <a:lnTo>
                  <a:pt x="16490" y="461"/>
                </a:lnTo>
                <a:cubicBezTo>
                  <a:pt x="16490" y="207"/>
                  <a:pt x="16687" y="0"/>
                  <a:pt x="16928" y="0"/>
                </a:cubicBezTo>
                <a:lnTo>
                  <a:pt x="18680" y="0"/>
                </a:lnTo>
                <a:cubicBezTo>
                  <a:pt x="20290" y="0"/>
                  <a:pt x="21600" y="1379"/>
                  <a:pt x="21600" y="3072"/>
                </a:cubicBezTo>
                <a:lnTo>
                  <a:pt x="21600" y="18528"/>
                </a:lnTo>
                <a:cubicBezTo>
                  <a:pt x="21600" y="20222"/>
                  <a:pt x="20290" y="21600"/>
                  <a:pt x="18680" y="21600"/>
                </a:cubicBezTo>
                <a:cubicBezTo>
                  <a:pt x="18680" y="21600"/>
                  <a:pt x="2920" y="21600"/>
                  <a:pt x="2920" y="21600"/>
                </a:cubicBezTo>
                <a:close/>
              </a:path>
            </a:pathLst>
          </a:custGeom>
          <a:solidFill>
            <a:srgbClr val="ECEEF0"/>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5" name="Figure"/>
          <p:cNvSpPr>
            <a:spLocks noGrp="1"/>
          </p:cNvSpPr>
          <p:nvPr>
            <p:ph type="body" sz="quarter" idx="19"/>
          </p:nvPr>
        </p:nvSpPr>
        <p:spPr>
          <a:xfrm>
            <a:off x="15676838" y="6748648"/>
            <a:ext cx="2118258" cy="1984213"/>
          </a:xfrm>
          <a:custGeom>
            <a:avLst/>
            <a:gdLst/>
            <a:ahLst/>
            <a:cxnLst>
              <a:cxn ang="0">
                <a:pos x="wd2" y="hd2"/>
              </a:cxn>
              <a:cxn ang="5400000">
                <a:pos x="wd2" y="hd2"/>
              </a:cxn>
              <a:cxn ang="10800000">
                <a:pos x="wd2" y="hd2"/>
              </a:cxn>
              <a:cxn ang="16200000">
                <a:pos x="wd2" y="hd2"/>
              </a:cxn>
            </a:cxnLst>
            <a:rect l="0" t="0" r="r" b="b"/>
            <a:pathLst>
              <a:path w="21600" h="21600" extrusionOk="0">
                <a:moveTo>
                  <a:pt x="21600" y="20805"/>
                </a:moveTo>
                <a:cubicBezTo>
                  <a:pt x="21600" y="21243"/>
                  <a:pt x="21265" y="21600"/>
                  <a:pt x="20855" y="21600"/>
                </a:cubicBezTo>
                <a:lnTo>
                  <a:pt x="745" y="21600"/>
                </a:lnTo>
                <a:cubicBezTo>
                  <a:pt x="335" y="21600"/>
                  <a:pt x="0" y="21243"/>
                  <a:pt x="0" y="20805"/>
                </a:cubicBezTo>
                <a:lnTo>
                  <a:pt x="0" y="796"/>
                </a:lnTo>
                <a:cubicBezTo>
                  <a:pt x="0" y="358"/>
                  <a:pt x="335" y="0"/>
                  <a:pt x="745" y="0"/>
                </a:cubicBezTo>
                <a:lnTo>
                  <a:pt x="20855" y="0"/>
                </a:lnTo>
                <a:cubicBezTo>
                  <a:pt x="21265" y="0"/>
                  <a:pt x="21600" y="358"/>
                  <a:pt x="21600" y="796"/>
                </a:cubicBezTo>
                <a:cubicBezTo>
                  <a:pt x="21600" y="796"/>
                  <a:pt x="21600" y="20805"/>
                  <a:pt x="21600" y="20805"/>
                </a:cubicBezTo>
                <a:close/>
              </a:path>
            </a:pathLst>
          </a:custGeom>
          <a:solidFill>
            <a:srgbClr val="FFFFFF"/>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6" name="Figure"/>
          <p:cNvSpPr>
            <a:spLocks noGrp="1"/>
          </p:cNvSpPr>
          <p:nvPr>
            <p:ph type="body" sz="quarter" idx="20"/>
          </p:nvPr>
        </p:nvSpPr>
        <p:spPr>
          <a:xfrm>
            <a:off x="12539877" y="7582116"/>
            <a:ext cx="493961" cy="3777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cubicBezTo>
                  <a:pt x="21600" y="21600"/>
                  <a:pt x="10800" y="0"/>
                  <a:pt x="10800" y="0"/>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7" name="Figure"/>
          <p:cNvSpPr>
            <a:spLocks noGrp="1"/>
          </p:cNvSpPr>
          <p:nvPr>
            <p:ph type="body" sz="quarter" idx="21"/>
          </p:nvPr>
        </p:nvSpPr>
        <p:spPr>
          <a:xfrm>
            <a:off x="11433362" y="7959951"/>
            <a:ext cx="2702865" cy="2568779"/>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310" y="0"/>
                  <a:pt x="0" y="1378"/>
                  <a:pt x="0" y="3072"/>
                </a:cubicBezTo>
                <a:lnTo>
                  <a:pt x="0" y="18528"/>
                </a:lnTo>
                <a:cubicBezTo>
                  <a:pt x="0" y="20221"/>
                  <a:pt x="1310" y="21600"/>
                  <a:pt x="2920" y="21600"/>
                </a:cubicBezTo>
                <a:lnTo>
                  <a:pt x="4526" y="21600"/>
                </a:lnTo>
                <a:cubicBezTo>
                  <a:pt x="4768" y="21600"/>
                  <a:pt x="4964" y="21393"/>
                  <a:pt x="4964" y="21139"/>
                </a:cubicBezTo>
                <a:lnTo>
                  <a:pt x="4964" y="19142"/>
                </a:lnTo>
                <a:lnTo>
                  <a:pt x="16490" y="19142"/>
                </a:lnTo>
                <a:lnTo>
                  <a:pt x="16490" y="21139"/>
                </a:lnTo>
                <a:cubicBezTo>
                  <a:pt x="16490" y="21393"/>
                  <a:pt x="16686" y="21600"/>
                  <a:pt x="16929" y="21600"/>
                </a:cubicBezTo>
                <a:lnTo>
                  <a:pt x="18680" y="21600"/>
                </a:lnTo>
                <a:cubicBezTo>
                  <a:pt x="20290" y="21600"/>
                  <a:pt x="21600" y="20221"/>
                  <a:pt x="21600" y="18528"/>
                </a:cubicBezTo>
                <a:lnTo>
                  <a:pt x="21600" y="3072"/>
                </a:lnTo>
                <a:cubicBezTo>
                  <a:pt x="21600" y="1378"/>
                  <a:pt x="20290" y="0"/>
                  <a:pt x="18680" y="0"/>
                </a:cubicBezTo>
                <a:cubicBezTo>
                  <a:pt x="18680" y="0"/>
                  <a:pt x="2920" y="0"/>
                  <a:pt x="2920" y="0"/>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8" name="Figure"/>
          <p:cNvSpPr>
            <a:spLocks noGrp="1"/>
          </p:cNvSpPr>
          <p:nvPr>
            <p:ph type="body" sz="quarter" idx="22"/>
          </p:nvPr>
        </p:nvSpPr>
        <p:spPr>
          <a:xfrm>
            <a:off x="11730232" y="8256820"/>
            <a:ext cx="2118244" cy="1984213"/>
          </a:xfrm>
          <a:custGeom>
            <a:avLst/>
            <a:gdLst/>
            <a:ahLst/>
            <a:cxnLst>
              <a:cxn ang="0">
                <a:pos x="wd2" y="hd2"/>
              </a:cxn>
              <a:cxn ang="5400000">
                <a:pos x="wd2" y="hd2"/>
              </a:cxn>
              <a:cxn ang="10800000">
                <a:pos x="wd2" y="hd2"/>
              </a:cxn>
              <a:cxn ang="16200000">
                <a:pos x="wd2" y="hd2"/>
              </a:cxn>
            </a:cxnLst>
            <a:rect l="0" t="0" r="r" b="b"/>
            <a:pathLst>
              <a:path w="21600" h="21600" extrusionOk="0">
                <a:moveTo>
                  <a:pt x="21600" y="795"/>
                </a:moveTo>
                <a:cubicBezTo>
                  <a:pt x="21600" y="358"/>
                  <a:pt x="21265" y="0"/>
                  <a:pt x="20855" y="0"/>
                </a:cubicBezTo>
                <a:lnTo>
                  <a:pt x="745" y="0"/>
                </a:lnTo>
                <a:cubicBezTo>
                  <a:pt x="335" y="0"/>
                  <a:pt x="0" y="358"/>
                  <a:pt x="0" y="795"/>
                </a:cubicBezTo>
                <a:lnTo>
                  <a:pt x="0" y="20804"/>
                </a:lnTo>
                <a:cubicBezTo>
                  <a:pt x="0" y="21242"/>
                  <a:pt x="335" y="21600"/>
                  <a:pt x="745" y="21600"/>
                </a:cubicBezTo>
                <a:lnTo>
                  <a:pt x="20855" y="21600"/>
                </a:lnTo>
                <a:cubicBezTo>
                  <a:pt x="21265" y="21600"/>
                  <a:pt x="21600" y="21242"/>
                  <a:pt x="21600" y="20804"/>
                </a:cubicBezTo>
                <a:cubicBezTo>
                  <a:pt x="21600" y="20804"/>
                  <a:pt x="21600" y="795"/>
                  <a:pt x="21600" y="795"/>
                </a:cubicBezTo>
                <a:close/>
              </a:path>
            </a:pathLst>
          </a:custGeom>
          <a:solidFill>
            <a:srgbClr val="FFFFFF"/>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399" name="Figure"/>
          <p:cNvSpPr>
            <a:spLocks noGrp="1"/>
          </p:cNvSpPr>
          <p:nvPr>
            <p:ph type="body" sz="quarter" idx="23"/>
          </p:nvPr>
        </p:nvSpPr>
        <p:spPr>
          <a:xfrm>
            <a:off x="8512307" y="9015655"/>
            <a:ext cx="493931" cy="377704"/>
          </a:xfrm>
          <a:custGeom>
            <a:avLst/>
            <a:gdLst/>
            <a:ahLst/>
            <a:cxnLst>
              <a:cxn ang="0">
                <a:pos x="wd2" y="hd2"/>
              </a:cxn>
              <a:cxn ang="5400000">
                <a:pos x="wd2" y="hd2"/>
              </a:cxn>
              <a:cxn ang="10800000">
                <a:pos x="wd2" y="hd2"/>
              </a:cxn>
              <a:cxn ang="16200000">
                <a:pos x="wd2" y="hd2"/>
              </a:cxn>
            </a:cxnLst>
            <a:rect l="0" t="0" r="r" b="b"/>
            <a:pathLst>
              <a:path w="21600" h="21600" extrusionOk="0">
                <a:moveTo>
                  <a:pt x="10801" y="21600"/>
                </a:moveTo>
                <a:lnTo>
                  <a:pt x="0" y="0"/>
                </a:lnTo>
                <a:lnTo>
                  <a:pt x="21600" y="0"/>
                </a:lnTo>
                <a:cubicBezTo>
                  <a:pt x="21600" y="0"/>
                  <a:pt x="10801" y="21600"/>
                  <a:pt x="10801" y="21600"/>
                </a:cubicBezTo>
                <a:close/>
              </a:path>
            </a:pathLst>
          </a:custGeom>
          <a:solidFill>
            <a:srgbClr val="ECEEF0"/>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400" name="Figure"/>
          <p:cNvSpPr>
            <a:spLocks noGrp="1"/>
          </p:cNvSpPr>
          <p:nvPr>
            <p:ph type="body" sz="quarter" idx="24"/>
          </p:nvPr>
        </p:nvSpPr>
        <p:spPr>
          <a:xfrm>
            <a:off x="7405792" y="6451778"/>
            <a:ext cx="2702851" cy="2568820"/>
          </a:xfrm>
          <a:custGeom>
            <a:avLst/>
            <a:gdLst/>
            <a:ahLst/>
            <a:cxnLst>
              <a:cxn ang="0">
                <a:pos x="wd2" y="hd2"/>
              </a:cxn>
              <a:cxn ang="5400000">
                <a:pos x="wd2" y="hd2"/>
              </a:cxn>
              <a:cxn ang="10800000">
                <a:pos x="wd2" y="hd2"/>
              </a:cxn>
              <a:cxn ang="16200000">
                <a:pos x="wd2" y="hd2"/>
              </a:cxn>
            </a:cxnLst>
            <a:rect l="0" t="0" r="r" b="b"/>
            <a:pathLst>
              <a:path w="21600" h="21600" extrusionOk="0">
                <a:moveTo>
                  <a:pt x="2920" y="21600"/>
                </a:moveTo>
                <a:cubicBezTo>
                  <a:pt x="1310" y="21600"/>
                  <a:pt x="0" y="20222"/>
                  <a:pt x="0" y="18528"/>
                </a:cubicBezTo>
                <a:lnTo>
                  <a:pt x="0" y="3072"/>
                </a:lnTo>
                <a:cubicBezTo>
                  <a:pt x="0" y="1379"/>
                  <a:pt x="1310" y="0"/>
                  <a:pt x="2920" y="0"/>
                </a:cubicBezTo>
                <a:lnTo>
                  <a:pt x="4526" y="0"/>
                </a:lnTo>
                <a:cubicBezTo>
                  <a:pt x="4767" y="0"/>
                  <a:pt x="4964" y="207"/>
                  <a:pt x="4964" y="461"/>
                </a:cubicBezTo>
                <a:lnTo>
                  <a:pt x="4964" y="2458"/>
                </a:lnTo>
                <a:lnTo>
                  <a:pt x="16491" y="2458"/>
                </a:lnTo>
                <a:lnTo>
                  <a:pt x="16491" y="461"/>
                </a:lnTo>
                <a:cubicBezTo>
                  <a:pt x="16491" y="207"/>
                  <a:pt x="16686" y="0"/>
                  <a:pt x="16928" y="0"/>
                </a:cubicBezTo>
                <a:lnTo>
                  <a:pt x="18680" y="0"/>
                </a:lnTo>
                <a:cubicBezTo>
                  <a:pt x="20290" y="0"/>
                  <a:pt x="21600" y="1379"/>
                  <a:pt x="21600" y="3072"/>
                </a:cubicBezTo>
                <a:lnTo>
                  <a:pt x="21600" y="18528"/>
                </a:lnTo>
                <a:cubicBezTo>
                  <a:pt x="21600" y="20222"/>
                  <a:pt x="20290" y="21600"/>
                  <a:pt x="18680" y="21600"/>
                </a:cubicBezTo>
                <a:cubicBezTo>
                  <a:pt x="18680" y="21600"/>
                  <a:pt x="2920" y="21600"/>
                  <a:pt x="2920" y="21600"/>
                </a:cubicBezTo>
                <a:close/>
              </a:path>
            </a:pathLst>
          </a:custGeom>
          <a:solidFill>
            <a:srgbClr val="ECEEF0"/>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401" name="Figure"/>
          <p:cNvSpPr>
            <a:spLocks noGrp="1"/>
          </p:cNvSpPr>
          <p:nvPr>
            <p:ph type="body" sz="quarter" idx="25"/>
          </p:nvPr>
        </p:nvSpPr>
        <p:spPr>
          <a:xfrm>
            <a:off x="7702662" y="6748648"/>
            <a:ext cx="2118244" cy="1984213"/>
          </a:xfrm>
          <a:custGeom>
            <a:avLst/>
            <a:gdLst/>
            <a:ahLst/>
            <a:cxnLst>
              <a:cxn ang="0">
                <a:pos x="wd2" y="hd2"/>
              </a:cxn>
              <a:cxn ang="5400000">
                <a:pos x="wd2" y="hd2"/>
              </a:cxn>
              <a:cxn ang="10800000">
                <a:pos x="wd2" y="hd2"/>
              </a:cxn>
              <a:cxn ang="16200000">
                <a:pos x="wd2" y="hd2"/>
              </a:cxn>
            </a:cxnLst>
            <a:rect l="0" t="0" r="r" b="b"/>
            <a:pathLst>
              <a:path w="21600" h="21600" extrusionOk="0">
                <a:moveTo>
                  <a:pt x="21600" y="20805"/>
                </a:moveTo>
                <a:cubicBezTo>
                  <a:pt x="21600" y="21243"/>
                  <a:pt x="21264" y="21600"/>
                  <a:pt x="20855" y="21600"/>
                </a:cubicBezTo>
                <a:lnTo>
                  <a:pt x="745" y="21600"/>
                </a:lnTo>
                <a:cubicBezTo>
                  <a:pt x="335" y="21600"/>
                  <a:pt x="0" y="21243"/>
                  <a:pt x="0" y="20805"/>
                </a:cubicBezTo>
                <a:lnTo>
                  <a:pt x="0" y="796"/>
                </a:lnTo>
                <a:cubicBezTo>
                  <a:pt x="0" y="358"/>
                  <a:pt x="335" y="0"/>
                  <a:pt x="745" y="0"/>
                </a:cubicBezTo>
                <a:lnTo>
                  <a:pt x="20855" y="0"/>
                </a:lnTo>
                <a:cubicBezTo>
                  <a:pt x="21264" y="0"/>
                  <a:pt x="21600" y="358"/>
                  <a:pt x="21600" y="796"/>
                </a:cubicBezTo>
                <a:cubicBezTo>
                  <a:pt x="21600" y="796"/>
                  <a:pt x="21600" y="20805"/>
                  <a:pt x="21600" y="20805"/>
                </a:cubicBezTo>
                <a:close/>
              </a:path>
            </a:pathLst>
          </a:custGeom>
          <a:solidFill>
            <a:srgbClr val="FFFFFF"/>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402" name="+23%"/>
          <p:cNvSpPr>
            <a:spLocks noGrp="1"/>
          </p:cNvSpPr>
          <p:nvPr>
            <p:ph type="body" sz="quarter" idx="26"/>
          </p:nvPr>
        </p:nvSpPr>
        <p:spPr>
          <a:xfrm>
            <a:off x="7407847" y="9588131"/>
            <a:ext cx="2702852" cy="1129312"/>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+23%</a:t>
            </a:r>
          </a:p>
        </p:txBody>
      </p:sp>
      <p:sp>
        <p:nvSpPr>
          <p:cNvPr id="3403" name="+27%"/>
          <p:cNvSpPr>
            <a:spLocks noGrp="1"/>
          </p:cNvSpPr>
          <p:nvPr>
            <p:ph type="body" sz="quarter" idx="27"/>
          </p:nvPr>
        </p:nvSpPr>
        <p:spPr>
          <a:xfrm>
            <a:off x="11435432" y="6413131"/>
            <a:ext cx="2702851" cy="1129312"/>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+27%</a:t>
            </a:r>
          </a:p>
        </p:txBody>
      </p:sp>
      <p:sp>
        <p:nvSpPr>
          <p:cNvPr id="3404" name="+17%"/>
          <p:cNvSpPr>
            <a:spLocks noGrp="1"/>
          </p:cNvSpPr>
          <p:nvPr>
            <p:ph type="body" sz="quarter" idx="28"/>
          </p:nvPr>
        </p:nvSpPr>
        <p:spPr>
          <a:xfrm>
            <a:off x="15353814" y="9588131"/>
            <a:ext cx="2702852" cy="1129312"/>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+17%</a:t>
            </a:r>
          </a:p>
        </p:txBody>
      </p:sp>
      <p:sp>
        <p:nvSpPr>
          <p:cNvPr id="3405" name="+14%"/>
          <p:cNvSpPr>
            <a:spLocks noGrp="1"/>
          </p:cNvSpPr>
          <p:nvPr>
            <p:ph type="body" sz="quarter" idx="29"/>
          </p:nvPr>
        </p:nvSpPr>
        <p:spPr>
          <a:xfrm>
            <a:off x="19381398" y="6413131"/>
            <a:ext cx="2702851" cy="1129312"/>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+14%</a:t>
            </a:r>
          </a:p>
        </p:txBody>
      </p:sp>
      <p:sp>
        <p:nvSpPr>
          <p:cNvPr id="3406" name="Tequis magnam everunt re volupti ntiusament at."/>
          <p:cNvSpPr txBox="1">
            <a:spLocks noGrp="1"/>
          </p:cNvSpPr>
          <p:nvPr>
            <p:ph type="body" sz="quarter" idx="30"/>
          </p:nvPr>
        </p:nvSpPr>
        <p:spPr>
          <a:xfrm>
            <a:off x="2254580" y="9261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07" name="Desc. Point a"/>
          <p:cNvSpPr>
            <a:spLocks noGrp="1"/>
          </p:cNvSpPr>
          <p:nvPr>
            <p:ph type="body" sz="quarter" idx="31"/>
          </p:nvPr>
        </p:nvSpPr>
        <p:spPr>
          <a:xfrm>
            <a:off x="2255754" y="8510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408" name="Tequis magnam everunt re volupti ntiusament at."/>
          <p:cNvSpPr txBox="1">
            <a:spLocks noGrp="1"/>
          </p:cNvSpPr>
          <p:nvPr>
            <p:ph type="body" sz="quarter" idx="32"/>
          </p:nvPr>
        </p:nvSpPr>
        <p:spPr>
          <a:xfrm>
            <a:off x="2254580" y="11039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09" name="Desc. Point B"/>
          <p:cNvSpPr>
            <a:spLocks noGrp="1"/>
          </p:cNvSpPr>
          <p:nvPr>
            <p:ph type="body" sz="quarter" idx="33"/>
          </p:nvPr>
        </p:nvSpPr>
        <p:spPr>
          <a:xfrm>
            <a:off x="2255754" y="102885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410" name="Tequis magnam everunt re volupti ntiusament at."/>
          <p:cNvSpPr txBox="1">
            <a:spLocks noGrp="1"/>
          </p:cNvSpPr>
          <p:nvPr>
            <p:ph type="body" sz="quarter" idx="34"/>
          </p:nvPr>
        </p:nvSpPr>
        <p:spPr>
          <a:xfrm>
            <a:off x="2254580" y="7483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11" name="Desc. Point a"/>
          <p:cNvSpPr>
            <a:spLocks noGrp="1"/>
          </p:cNvSpPr>
          <p:nvPr>
            <p:ph type="body" sz="quarter" idx="35"/>
          </p:nvPr>
        </p:nvSpPr>
        <p:spPr>
          <a:xfrm>
            <a:off x="2255754" y="6732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412" name="Tequis magnam everunt re volupti ntiusament at."/>
          <p:cNvSpPr txBox="1">
            <a:spLocks noGrp="1"/>
          </p:cNvSpPr>
          <p:nvPr>
            <p:ph type="body" sz="quarter" idx="36"/>
          </p:nvPr>
        </p:nvSpPr>
        <p:spPr>
          <a:xfrm>
            <a:off x="2254580" y="5705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13" name="Desc. Point a"/>
          <p:cNvSpPr>
            <a:spLocks noGrp="1"/>
          </p:cNvSpPr>
          <p:nvPr>
            <p:ph type="body" sz="quarter" idx="37"/>
          </p:nvPr>
        </p:nvSpPr>
        <p:spPr>
          <a:xfrm>
            <a:off x="2255754" y="4954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414" name="Headline Here"/>
          <p:cNvSpPr>
            <a:spLocks noGrp="1"/>
          </p:cNvSpPr>
          <p:nvPr>
            <p:ph type="body" sz="quarter" idx="38"/>
          </p:nvPr>
        </p:nvSpPr>
        <p:spPr>
          <a:xfrm rot="16200000">
            <a:off x="10824725" y="9395424"/>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Headline Here</a:t>
            </a:r>
          </a:p>
        </p:txBody>
      </p:sp>
      <p:sp>
        <p:nvSpPr>
          <p:cNvPr id="3415" name="Headline Here"/>
          <p:cNvSpPr>
            <a:spLocks noGrp="1"/>
          </p:cNvSpPr>
          <p:nvPr>
            <p:ph type="body" sz="quarter" idx="39"/>
          </p:nvPr>
        </p:nvSpPr>
        <p:spPr>
          <a:xfrm rot="16200000">
            <a:off x="18840756" y="9395424"/>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Headline Here</a:t>
            </a:r>
          </a:p>
        </p:txBody>
      </p:sp>
      <p:sp>
        <p:nvSpPr>
          <p:cNvPr id="3416" name="Headline Here"/>
          <p:cNvSpPr>
            <a:spLocks noGrp="1"/>
          </p:cNvSpPr>
          <p:nvPr>
            <p:ph type="body" sz="quarter" idx="40"/>
          </p:nvPr>
        </p:nvSpPr>
        <p:spPr>
          <a:xfrm rot="16200000">
            <a:off x="6816709" y="5949491"/>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Headline Here</a:t>
            </a:r>
          </a:p>
        </p:txBody>
      </p:sp>
      <p:sp>
        <p:nvSpPr>
          <p:cNvPr id="3417" name="Headline Here"/>
          <p:cNvSpPr>
            <a:spLocks noGrp="1"/>
          </p:cNvSpPr>
          <p:nvPr>
            <p:ph type="body" sz="quarter" idx="41"/>
          </p:nvPr>
        </p:nvSpPr>
        <p:spPr>
          <a:xfrm rot="16200000">
            <a:off x="14832741" y="6076491"/>
            <a:ext cx="3782438"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Headline Here</a:t>
            </a:r>
          </a:p>
        </p:txBody>
      </p:sp>
      <p:sp>
        <p:nvSpPr>
          <p:cNvPr id="341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41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4Columns - 1 image right">
    <p:spTree>
      <p:nvGrpSpPr>
        <p:cNvPr id="1" name=""/>
        <p:cNvGrpSpPr/>
        <p:nvPr/>
      </p:nvGrpSpPr>
      <p:grpSpPr>
        <a:xfrm>
          <a:off x="0" y="0"/>
          <a:ext cx="0" cy="0"/>
          <a:chOff x="0" y="0"/>
          <a:chExt cx="0" cy="0"/>
        </a:xfrm>
      </p:grpSpPr>
      <p:sp>
        <p:nvSpPr>
          <p:cNvPr id="18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8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8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83" name="Text Page Four columns with one image right"/>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Text Page Four columns with one image right</a:t>
            </a:r>
          </a:p>
        </p:txBody>
      </p:sp>
      <p:sp>
        <p:nvSpPr>
          <p:cNvPr id="184"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185"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4177378"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186" name="Tequis magnam everunt re volupti ntiusament at et omnimo totatin venim qui utemquia dolo erum soluptas alite tet id qui utempor esequis evelesc iaecabor re.…"/>
          <p:cNvSpPr txBox="1">
            <a:spLocks noGrp="1"/>
          </p:cNvSpPr>
          <p:nvPr>
            <p:ph type="body" sz="quarter" idx="16"/>
          </p:nvPr>
        </p:nvSpPr>
        <p:spPr>
          <a:xfrm>
            <a:off x="7615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187" name="Tequis magnam everunt re volupti ntiusament at et omnimo totatin venim qui utemquia dolo erum soluptas alite tet id qui utempor esequis evelesc iaecabor re.…"/>
          <p:cNvSpPr txBox="1">
            <a:spLocks noGrp="1"/>
          </p:cNvSpPr>
          <p:nvPr>
            <p:ph type="body" sz="quarter" idx="17"/>
          </p:nvPr>
        </p:nvSpPr>
        <p:spPr>
          <a:xfrm>
            <a:off x="128522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188" name="Image"/>
          <p:cNvSpPr>
            <a:spLocks noGrp="1"/>
          </p:cNvSpPr>
          <p:nvPr>
            <p:ph type="pic" sz="quarter" idx="18"/>
          </p:nvPr>
        </p:nvSpPr>
        <p:spPr>
          <a:xfrm>
            <a:off x="17675242" y="6761311"/>
            <a:ext cx="5121970" cy="5121970"/>
          </a:xfrm>
          <a:prstGeom prst="rect">
            <a:avLst/>
          </a:prstGeom>
        </p:spPr>
        <p:txBody>
          <a:bodyPr lIns="91439" tIns="45719" rIns="91439" bIns="45719" anchor="t">
            <a:noAutofit/>
          </a:bodyPr>
          <a:lstStyle/>
          <a:p>
            <a:endParaRPr/>
          </a:p>
        </p:txBody>
      </p:sp>
      <p:sp>
        <p:nvSpPr>
          <p:cNvPr id="189"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Info k">
    <p:spTree>
      <p:nvGrpSpPr>
        <p:cNvPr id="1" name=""/>
        <p:cNvGrpSpPr/>
        <p:nvPr/>
      </p:nvGrpSpPr>
      <p:grpSpPr>
        <a:xfrm>
          <a:off x="0" y="0"/>
          <a:ext cx="0" cy="0"/>
          <a:chOff x="0" y="0"/>
          <a:chExt cx="0" cy="0"/>
        </a:xfrm>
      </p:grpSpPr>
      <p:sp>
        <p:nvSpPr>
          <p:cNvPr id="342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42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428"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429" name="Tequis magnam everunt re volupti ntiusament at."/>
          <p:cNvSpPr txBox="1">
            <a:spLocks noGrp="1"/>
          </p:cNvSpPr>
          <p:nvPr>
            <p:ph type="body" sz="quarter" idx="14"/>
          </p:nvPr>
        </p:nvSpPr>
        <p:spPr>
          <a:xfrm>
            <a:off x="2254580" y="9261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30" name="Desc. Point b"/>
          <p:cNvSpPr>
            <a:spLocks noGrp="1"/>
          </p:cNvSpPr>
          <p:nvPr>
            <p:ph type="body" sz="quarter" idx="15"/>
          </p:nvPr>
        </p:nvSpPr>
        <p:spPr>
          <a:xfrm>
            <a:off x="2255754" y="8510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431" name="Tequis magnam everunt re volupti ntiusament at."/>
          <p:cNvSpPr txBox="1">
            <a:spLocks noGrp="1"/>
          </p:cNvSpPr>
          <p:nvPr>
            <p:ph type="body" sz="quarter" idx="16"/>
          </p:nvPr>
        </p:nvSpPr>
        <p:spPr>
          <a:xfrm>
            <a:off x="2254580" y="11039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32" name="Desc. Point c"/>
          <p:cNvSpPr>
            <a:spLocks noGrp="1"/>
          </p:cNvSpPr>
          <p:nvPr>
            <p:ph type="body" sz="quarter" idx="17"/>
          </p:nvPr>
        </p:nvSpPr>
        <p:spPr>
          <a:xfrm>
            <a:off x="2255754" y="102885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433" name="Tequis magnam everunt re volupti ntiusament at."/>
          <p:cNvSpPr txBox="1">
            <a:spLocks noGrp="1"/>
          </p:cNvSpPr>
          <p:nvPr>
            <p:ph type="body" sz="quarter" idx="18"/>
          </p:nvPr>
        </p:nvSpPr>
        <p:spPr>
          <a:xfrm>
            <a:off x="2254580" y="7483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34" name="Desc. Point a"/>
          <p:cNvSpPr>
            <a:spLocks noGrp="1"/>
          </p:cNvSpPr>
          <p:nvPr>
            <p:ph type="body" sz="quarter" idx="19"/>
          </p:nvPr>
        </p:nvSpPr>
        <p:spPr>
          <a:xfrm>
            <a:off x="2255754" y="6732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435" name="Figure"/>
          <p:cNvSpPr>
            <a:spLocks noGrp="1"/>
          </p:cNvSpPr>
          <p:nvPr>
            <p:ph type="body" sz="quarter" idx="20"/>
          </p:nvPr>
        </p:nvSpPr>
        <p:spPr>
          <a:xfrm>
            <a:off x="11679077" y="7879512"/>
            <a:ext cx="4797594" cy="3551030"/>
          </a:xfrm>
          <a:custGeom>
            <a:avLst/>
            <a:gdLst/>
            <a:ahLst/>
            <a:cxnLst>
              <a:cxn ang="0">
                <a:pos x="wd2" y="hd2"/>
              </a:cxn>
              <a:cxn ang="5400000">
                <a:pos x="wd2" y="hd2"/>
              </a:cxn>
              <a:cxn ang="10800000">
                <a:pos x="wd2" y="hd2"/>
              </a:cxn>
              <a:cxn ang="16200000">
                <a:pos x="wd2" y="hd2"/>
              </a:cxn>
            </a:cxnLst>
            <a:rect l="0" t="0" r="r" b="b"/>
            <a:pathLst>
              <a:path w="21600" h="21420" extrusionOk="0">
                <a:moveTo>
                  <a:pt x="1705" y="10538"/>
                </a:moveTo>
                <a:lnTo>
                  <a:pt x="0" y="19064"/>
                </a:lnTo>
                <a:lnTo>
                  <a:pt x="6364" y="21349"/>
                </a:lnTo>
                <a:cubicBezTo>
                  <a:pt x="6813" y="21510"/>
                  <a:pt x="7502" y="21389"/>
                  <a:pt x="7904" y="21078"/>
                </a:cubicBezTo>
                <a:lnTo>
                  <a:pt x="18949" y="12534"/>
                </a:lnTo>
                <a:cubicBezTo>
                  <a:pt x="19351" y="12223"/>
                  <a:pt x="19775" y="11483"/>
                  <a:pt x="19895" y="10883"/>
                </a:cubicBezTo>
                <a:lnTo>
                  <a:pt x="21600" y="2356"/>
                </a:lnTo>
                <a:lnTo>
                  <a:pt x="15236" y="71"/>
                </a:lnTo>
                <a:cubicBezTo>
                  <a:pt x="14788" y="-90"/>
                  <a:pt x="14098" y="32"/>
                  <a:pt x="13696" y="343"/>
                </a:cubicBezTo>
                <a:lnTo>
                  <a:pt x="2651" y="8887"/>
                </a:lnTo>
                <a:cubicBezTo>
                  <a:pt x="2249" y="9198"/>
                  <a:pt x="1826" y="9936"/>
                  <a:pt x="1705" y="10538"/>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436" name="Figure"/>
          <p:cNvSpPr>
            <a:spLocks noGrp="1"/>
          </p:cNvSpPr>
          <p:nvPr>
            <p:ph type="body" sz="quarter" idx="21"/>
          </p:nvPr>
        </p:nvSpPr>
        <p:spPr>
          <a:xfrm>
            <a:off x="15167596" y="7879512"/>
            <a:ext cx="4797595" cy="3551036"/>
          </a:xfrm>
          <a:custGeom>
            <a:avLst/>
            <a:gdLst/>
            <a:ahLst/>
            <a:cxnLst>
              <a:cxn ang="0">
                <a:pos x="wd2" y="hd2"/>
              </a:cxn>
              <a:cxn ang="5400000">
                <a:pos x="wd2" y="hd2"/>
              </a:cxn>
              <a:cxn ang="10800000">
                <a:pos x="wd2" y="hd2"/>
              </a:cxn>
              <a:cxn ang="16200000">
                <a:pos x="wd2" y="hd2"/>
              </a:cxn>
            </a:cxnLst>
            <a:rect l="0" t="0" r="r" b="b"/>
            <a:pathLst>
              <a:path w="21600" h="21420" extrusionOk="0">
                <a:moveTo>
                  <a:pt x="15236" y="21349"/>
                </a:moveTo>
                <a:lnTo>
                  <a:pt x="21600" y="19064"/>
                </a:lnTo>
                <a:lnTo>
                  <a:pt x="19895" y="10537"/>
                </a:lnTo>
                <a:cubicBezTo>
                  <a:pt x="19774" y="9936"/>
                  <a:pt x="19351" y="9197"/>
                  <a:pt x="18949" y="8886"/>
                </a:cubicBezTo>
                <a:lnTo>
                  <a:pt x="7904" y="343"/>
                </a:lnTo>
                <a:cubicBezTo>
                  <a:pt x="7502" y="32"/>
                  <a:pt x="6813" y="-90"/>
                  <a:pt x="6364" y="71"/>
                </a:cubicBezTo>
                <a:lnTo>
                  <a:pt x="0" y="2356"/>
                </a:lnTo>
                <a:lnTo>
                  <a:pt x="1705" y="10883"/>
                </a:lnTo>
                <a:cubicBezTo>
                  <a:pt x="1825" y="11483"/>
                  <a:pt x="2249" y="12222"/>
                  <a:pt x="2651" y="12533"/>
                </a:cubicBezTo>
                <a:lnTo>
                  <a:pt x="13696" y="21077"/>
                </a:lnTo>
                <a:cubicBezTo>
                  <a:pt x="14098" y="21388"/>
                  <a:pt x="14787" y="21510"/>
                  <a:pt x="15236" y="21349"/>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437" name="Figure"/>
          <p:cNvSpPr>
            <a:spLocks noGrp="1"/>
          </p:cNvSpPr>
          <p:nvPr>
            <p:ph type="body" sz="quarter" idx="22"/>
          </p:nvPr>
        </p:nvSpPr>
        <p:spPr>
          <a:xfrm>
            <a:off x="14658323" y="3932651"/>
            <a:ext cx="2333666" cy="5539795"/>
          </a:xfrm>
          <a:custGeom>
            <a:avLst/>
            <a:gdLst/>
            <a:ahLst/>
            <a:cxnLst>
              <a:cxn ang="0">
                <a:pos x="wd2" y="hd2"/>
              </a:cxn>
              <a:cxn ang="5400000">
                <a:pos x="wd2" y="hd2"/>
              </a:cxn>
              <a:cxn ang="10800000">
                <a:pos x="wd2" y="hd2"/>
              </a:cxn>
              <a:cxn ang="16200000">
                <a:pos x="wd2" y="hd2"/>
              </a:cxn>
            </a:cxnLst>
            <a:rect l="0" t="0" r="r" b="b"/>
            <a:pathLst>
              <a:path w="21600" h="21600" extrusionOk="0">
                <a:moveTo>
                  <a:pt x="20378" y="4035"/>
                </a:moveTo>
                <a:lnTo>
                  <a:pt x="10801" y="0"/>
                </a:lnTo>
                <a:lnTo>
                  <a:pt x="1222" y="4035"/>
                </a:lnTo>
                <a:cubicBezTo>
                  <a:pt x="547" y="4319"/>
                  <a:pt x="0" y="4876"/>
                  <a:pt x="0" y="5277"/>
                </a:cubicBezTo>
                <a:lnTo>
                  <a:pt x="0" y="16323"/>
                </a:lnTo>
                <a:cubicBezTo>
                  <a:pt x="0" y="16725"/>
                  <a:pt x="547" y="17281"/>
                  <a:pt x="1222" y="17565"/>
                </a:cubicBezTo>
                <a:lnTo>
                  <a:pt x="10801" y="21600"/>
                </a:lnTo>
                <a:lnTo>
                  <a:pt x="20378" y="17565"/>
                </a:lnTo>
                <a:cubicBezTo>
                  <a:pt x="21053" y="17281"/>
                  <a:pt x="21600" y="16725"/>
                  <a:pt x="21600" y="16323"/>
                </a:cubicBezTo>
                <a:lnTo>
                  <a:pt x="21600" y="5277"/>
                </a:lnTo>
                <a:cubicBezTo>
                  <a:pt x="21600" y="4876"/>
                  <a:pt x="21053" y="4319"/>
                  <a:pt x="20378" y="4035"/>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438" name="Cercle"/>
          <p:cNvSpPr>
            <a:spLocks noGrp="1"/>
          </p:cNvSpPr>
          <p:nvPr>
            <p:ph type="body" sz="quarter" idx="23"/>
          </p:nvPr>
        </p:nvSpPr>
        <p:spPr>
          <a:xfrm>
            <a:off x="13690705" y="6529940"/>
            <a:ext cx="4241051" cy="4241113"/>
          </a:xfrm>
          <a:prstGeom prst="ellipse">
            <a:avLst/>
          </a:prstGeom>
          <a:solidFill>
            <a:srgbClr val="FFFFFF"/>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439" name="POINT C"/>
          <p:cNvSpPr>
            <a:spLocks noGrp="1"/>
          </p:cNvSpPr>
          <p:nvPr>
            <p:ph type="body" sz="quarter" idx="24"/>
          </p:nvPr>
        </p:nvSpPr>
        <p:spPr>
          <a:xfrm>
            <a:off x="19489335" y="10374365"/>
            <a:ext cx="4359486" cy="1406269"/>
          </a:xfrm>
          <a:prstGeom prst="rect">
            <a:avLst/>
          </a:prstGeom>
        </p:spPr>
        <p:txBody>
          <a:bodyPr lIns="48766" tIns="48766" rIns="48766" bIns="48766">
            <a:noAutofit/>
          </a:bodyPr>
          <a:lstStyle>
            <a:lvl1pPr marL="0" indent="0">
              <a:spcBef>
                <a:spcPts val="0"/>
              </a:spcBef>
              <a:buSzTx/>
              <a:buNone/>
              <a:defRPr sz="4800" spc="-144"/>
            </a:lvl1pPr>
          </a:lstStyle>
          <a:p>
            <a:r>
              <a:t>POINT C</a:t>
            </a:r>
          </a:p>
        </p:txBody>
      </p:sp>
      <p:sp>
        <p:nvSpPr>
          <p:cNvPr id="3440" name="POINT b"/>
          <p:cNvSpPr>
            <a:spLocks noGrp="1"/>
          </p:cNvSpPr>
          <p:nvPr>
            <p:ph type="body" sz="quarter" idx="25"/>
          </p:nvPr>
        </p:nvSpPr>
        <p:spPr>
          <a:xfrm>
            <a:off x="7842761" y="10374365"/>
            <a:ext cx="4359485" cy="1406269"/>
          </a:xfrm>
          <a:prstGeom prst="rect">
            <a:avLst/>
          </a:prstGeom>
        </p:spPr>
        <p:txBody>
          <a:bodyPr lIns="48766" tIns="48766" rIns="48766" bIns="48766">
            <a:noAutofit/>
          </a:bodyPr>
          <a:lstStyle>
            <a:lvl1pPr marL="0" indent="0" algn="r">
              <a:spcBef>
                <a:spcPts val="0"/>
              </a:spcBef>
              <a:buSzTx/>
              <a:buNone/>
              <a:defRPr sz="4800" spc="-144"/>
            </a:lvl1pPr>
          </a:lstStyle>
          <a:p>
            <a:r>
              <a:t>POINT b</a:t>
            </a:r>
          </a:p>
        </p:txBody>
      </p:sp>
      <p:sp>
        <p:nvSpPr>
          <p:cNvPr id="3441" name="POINT a"/>
          <p:cNvSpPr>
            <a:spLocks noGrp="1"/>
          </p:cNvSpPr>
          <p:nvPr>
            <p:ph type="body" sz="quarter" idx="26"/>
          </p:nvPr>
        </p:nvSpPr>
        <p:spPr>
          <a:xfrm>
            <a:off x="13642390" y="3182473"/>
            <a:ext cx="4359485" cy="1406269"/>
          </a:xfrm>
          <a:prstGeom prst="rect">
            <a:avLst/>
          </a:prstGeom>
        </p:spPr>
        <p:txBody>
          <a:bodyPr lIns="48766" tIns="48766" rIns="48766" bIns="48766">
            <a:noAutofit/>
          </a:bodyPr>
          <a:lstStyle>
            <a:lvl1pPr marL="0" indent="0" algn="ctr">
              <a:spcBef>
                <a:spcPts val="0"/>
              </a:spcBef>
              <a:buSzTx/>
              <a:buNone/>
              <a:defRPr sz="4800" spc="-144"/>
            </a:lvl1pPr>
          </a:lstStyle>
          <a:p>
            <a:r>
              <a:t>POINT a</a:t>
            </a:r>
          </a:p>
        </p:txBody>
      </p:sp>
      <p:sp>
        <p:nvSpPr>
          <p:cNvPr id="3442" name="ROI"/>
          <p:cNvSpPr>
            <a:spLocks noGrp="1"/>
          </p:cNvSpPr>
          <p:nvPr>
            <p:ph type="body" sz="quarter" idx="27"/>
          </p:nvPr>
        </p:nvSpPr>
        <p:spPr>
          <a:xfrm>
            <a:off x="14009619" y="7401097"/>
            <a:ext cx="3548827" cy="2341620"/>
          </a:xfrm>
          <a:prstGeom prst="rect">
            <a:avLst/>
          </a:prstGeom>
        </p:spPr>
        <p:txBody>
          <a:bodyPr lIns="48766" tIns="48766" rIns="48766" bIns="48766">
            <a:noAutofit/>
          </a:bodyPr>
          <a:lstStyle>
            <a:lvl1pPr marL="0" indent="0" algn="ctr">
              <a:lnSpc>
                <a:spcPct val="80000"/>
              </a:lnSpc>
              <a:spcBef>
                <a:spcPts val="0"/>
              </a:spcBef>
              <a:buSzTx/>
              <a:buNone/>
              <a:defRPr sz="9600" spc="-288"/>
            </a:lvl1pPr>
          </a:lstStyle>
          <a:p>
            <a:r>
              <a:t>ROI</a:t>
            </a:r>
          </a:p>
        </p:txBody>
      </p:sp>
      <p:sp>
        <p:nvSpPr>
          <p:cNvPr id="344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444"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Info l">
    <p:spTree>
      <p:nvGrpSpPr>
        <p:cNvPr id="1" name=""/>
        <p:cNvGrpSpPr/>
        <p:nvPr/>
      </p:nvGrpSpPr>
      <p:grpSpPr>
        <a:xfrm>
          <a:off x="0" y="0"/>
          <a:ext cx="0" cy="0"/>
          <a:chOff x="0" y="0"/>
          <a:chExt cx="0" cy="0"/>
        </a:xfrm>
      </p:grpSpPr>
      <p:sp>
        <p:nvSpPr>
          <p:cNvPr id="345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45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453"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454" name="Tequis magnam everunt re volupti ntiusament at."/>
          <p:cNvSpPr txBox="1">
            <a:spLocks noGrp="1"/>
          </p:cNvSpPr>
          <p:nvPr>
            <p:ph type="body" sz="quarter" idx="14"/>
          </p:nvPr>
        </p:nvSpPr>
        <p:spPr>
          <a:xfrm>
            <a:off x="2254580" y="9261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55" name="Desc. Point b"/>
          <p:cNvSpPr>
            <a:spLocks noGrp="1"/>
          </p:cNvSpPr>
          <p:nvPr>
            <p:ph type="body" sz="quarter" idx="15"/>
          </p:nvPr>
        </p:nvSpPr>
        <p:spPr>
          <a:xfrm>
            <a:off x="2255754" y="8510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456" name="Tequis magnam everunt re volupti ntiusament at."/>
          <p:cNvSpPr txBox="1">
            <a:spLocks noGrp="1"/>
          </p:cNvSpPr>
          <p:nvPr>
            <p:ph type="body" sz="quarter" idx="16"/>
          </p:nvPr>
        </p:nvSpPr>
        <p:spPr>
          <a:xfrm>
            <a:off x="2254580" y="11039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57" name="Desc. Point c"/>
          <p:cNvSpPr>
            <a:spLocks noGrp="1"/>
          </p:cNvSpPr>
          <p:nvPr>
            <p:ph type="body" sz="quarter" idx="17"/>
          </p:nvPr>
        </p:nvSpPr>
        <p:spPr>
          <a:xfrm>
            <a:off x="2255754" y="102885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458" name="Tequis magnam everunt re volupti ntiusament at."/>
          <p:cNvSpPr txBox="1">
            <a:spLocks noGrp="1"/>
          </p:cNvSpPr>
          <p:nvPr>
            <p:ph type="body" sz="quarter" idx="18"/>
          </p:nvPr>
        </p:nvSpPr>
        <p:spPr>
          <a:xfrm>
            <a:off x="6216980" y="9278242"/>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59" name="Desc. Point a"/>
          <p:cNvSpPr>
            <a:spLocks noGrp="1"/>
          </p:cNvSpPr>
          <p:nvPr>
            <p:ph type="body" sz="quarter" idx="19"/>
          </p:nvPr>
        </p:nvSpPr>
        <p:spPr>
          <a:xfrm>
            <a:off x="6218154" y="8527449"/>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460" name="Figure"/>
          <p:cNvSpPr>
            <a:spLocks noGrp="1"/>
          </p:cNvSpPr>
          <p:nvPr>
            <p:ph type="body" sz="quarter" idx="20"/>
          </p:nvPr>
        </p:nvSpPr>
        <p:spPr>
          <a:xfrm rot="2700000">
            <a:off x="13486730" y="4826183"/>
            <a:ext cx="4430642" cy="1757310"/>
          </a:xfrm>
          <a:custGeom>
            <a:avLst/>
            <a:gdLst/>
            <a:ahLst/>
            <a:cxnLst>
              <a:cxn ang="0">
                <a:pos x="wd2" y="hd2"/>
              </a:cxn>
              <a:cxn ang="5400000">
                <a:pos x="wd2" y="hd2"/>
              </a:cxn>
              <a:cxn ang="10800000">
                <a:pos x="wd2" y="hd2"/>
              </a:cxn>
              <a:cxn ang="16200000">
                <a:pos x="wd2" y="hd2"/>
              </a:cxn>
            </a:cxnLst>
            <a:rect l="0" t="0" r="r" b="b"/>
            <a:pathLst>
              <a:path w="21600" h="21600" extrusionOk="0">
                <a:moveTo>
                  <a:pt x="3799" y="1221"/>
                </a:moveTo>
                <a:lnTo>
                  <a:pt x="0" y="10799"/>
                </a:lnTo>
                <a:lnTo>
                  <a:pt x="3799" y="20378"/>
                </a:lnTo>
                <a:cubicBezTo>
                  <a:pt x="4067" y="21053"/>
                  <a:pt x="4591" y="21600"/>
                  <a:pt x="4969" y="21600"/>
                </a:cubicBezTo>
                <a:lnTo>
                  <a:pt x="16631" y="21600"/>
                </a:lnTo>
                <a:cubicBezTo>
                  <a:pt x="17010" y="21600"/>
                  <a:pt x="17534" y="21053"/>
                  <a:pt x="17801" y="20378"/>
                </a:cubicBezTo>
                <a:lnTo>
                  <a:pt x="21600" y="10799"/>
                </a:lnTo>
                <a:lnTo>
                  <a:pt x="17801" y="1221"/>
                </a:lnTo>
                <a:cubicBezTo>
                  <a:pt x="17534" y="547"/>
                  <a:pt x="17010" y="0"/>
                  <a:pt x="16631" y="0"/>
                </a:cubicBezTo>
                <a:lnTo>
                  <a:pt x="4969" y="0"/>
                </a:lnTo>
                <a:cubicBezTo>
                  <a:pt x="4591" y="0"/>
                  <a:pt x="4067" y="547"/>
                  <a:pt x="3799" y="1221"/>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61" name="Figure"/>
          <p:cNvSpPr>
            <a:spLocks noGrp="1"/>
          </p:cNvSpPr>
          <p:nvPr>
            <p:ph type="body" sz="quarter" idx="21"/>
          </p:nvPr>
        </p:nvSpPr>
        <p:spPr>
          <a:xfrm rot="2700000">
            <a:off x="14822769" y="5674504"/>
            <a:ext cx="1757310" cy="4430702"/>
          </a:xfrm>
          <a:custGeom>
            <a:avLst/>
            <a:gdLst/>
            <a:ahLst/>
            <a:cxnLst>
              <a:cxn ang="0">
                <a:pos x="wd2" y="hd2"/>
              </a:cxn>
              <a:cxn ang="5400000">
                <a:pos x="wd2" y="hd2"/>
              </a:cxn>
              <a:cxn ang="10800000">
                <a:pos x="wd2" y="hd2"/>
              </a:cxn>
              <a:cxn ang="16200000">
                <a:pos x="wd2" y="hd2"/>
              </a:cxn>
            </a:cxnLst>
            <a:rect l="0" t="0" r="r" b="b"/>
            <a:pathLst>
              <a:path w="21600" h="21600" extrusionOk="0">
                <a:moveTo>
                  <a:pt x="1222" y="17801"/>
                </a:moveTo>
                <a:lnTo>
                  <a:pt x="10800" y="21600"/>
                </a:lnTo>
                <a:lnTo>
                  <a:pt x="20378" y="17801"/>
                </a:lnTo>
                <a:cubicBezTo>
                  <a:pt x="21053" y="17533"/>
                  <a:pt x="21600" y="17010"/>
                  <a:pt x="21600" y="16631"/>
                </a:cubicBezTo>
                <a:lnTo>
                  <a:pt x="21600" y="4969"/>
                </a:lnTo>
                <a:cubicBezTo>
                  <a:pt x="21600" y="4590"/>
                  <a:pt x="21053" y="4066"/>
                  <a:pt x="20378" y="3799"/>
                </a:cubicBezTo>
                <a:lnTo>
                  <a:pt x="10800" y="0"/>
                </a:lnTo>
                <a:lnTo>
                  <a:pt x="1222" y="3799"/>
                </a:lnTo>
                <a:cubicBezTo>
                  <a:pt x="547" y="4066"/>
                  <a:pt x="0" y="4590"/>
                  <a:pt x="0" y="4969"/>
                </a:cubicBezTo>
                <a:lnTo>
                  <a:pt x="0" y="16631"/>
                </a:lnTo>
                <a:cubicBezTo>
                  <a:pt x="0" y="17010"/>
                  <a:pt x="547" y="17533"/>
                  <a:pt x="1222" y="17801"/>
                </a:cubicBezTo>
                <a:close/>
              </a:path>
            </a:pathLst>
          </a:custGeom>
          <a:solidFill>
            <a:srgbClr val="ECEEF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62" name="Figure"/>
          <p:cNvSpPr>
            <a:spLocks noGrp="1"/>
          </p:cNvSpPr>
          <p:nvPr>
            <p:ph type="body" sz="quarter" idx="22"/>
          </p:nvPr>
        </p:nvSpPr>
        <p:spPr>
          <a:xfrm rot="2700000">
            <a:off x="15656969" y="6996405"/>
            <a:ext cx="4430611" cy="1757300"/>
          </a:xfrm>
          <a:custGeom>
            <a:avLst/>
            <a:gdLst/>
            <a:ahLst/>
            <a:cxnLst>
              <a:cxn ang="0">
                <a:pos x="wd2" y="hd2"/>
              </a:cxn>
              <a:cxn ang="5400000">
                <a:pos x="wd2" y="hd2"/>
              </a:cxn>
              <a:cxn ang="10800000">
                <a:pos x="wd2" y="hd2"/>
              </a:cxn>
              <a:cxn ang="16200000">
                <a:pos x="wd2" y="hd2"/>
              </a:cxn>
            </a:cxnLst>
            <a:rect l="0" t="0" r="r" b="b"/>
            <a:pathLst>
              <a:path w="21600" h="21600" extrusionOk="0">
                <a:moveTo>
                  <a:pt x="17801" y="20378"/>
                </a:moveTo>
                <a:lnTo>
                  <a:pt x="21600" y="10801"/>
                </a:lnTo>
                <a:lnTo>
                  <a:pt x="17801" y="1222"/>
                </a:lnTo>
                <a:cubicBezTo>
                  <a:pt x="17534" y="548"/>
                  <a:pt x="17010" y="0"/>
                  <a:pt x="16631" y="0"/>
                </a:cubicBezTo>
                <a:lnTo>
                  <a:pt x="4969" y="0"/>
                </a:lnTo>
                <a:cubicBezTo>
                  <a:pt x="4590" y="0"/>
                  <a:pt x="4067" y="548"/>
                  <a:pt x="3799" y="1222"/>
                </a:cubicBezTo>
                <a:lnTo>
                  <a:pt x="0" y="10801"/>
                </a:lnTo>
                <a:lnTo>
                  <a:pt x="3799" y="20378"/>
                </a:lnTo>
                <a:cubicBezTo>
                  <a:pt x="4067" y="21054"/>
                  <a:pt x="4590" y="21600"/>
                  <a:pt x="4969" y="21600"/>
                </a:cubicBezTo>
                <a:lnTo>
                  <a:pt x="16631" y="21600"/>
                </a:lnTo>
                <a:cubicBezTo>
                  <a:pt x="17010" y="21600"/>
                  <a:pt x="17534" y="21054"/>
                  <a:pt x="17801" y="20378"/>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63" name="Figure"/>
          <p:cNvSpPr>
            <a:spLocks noGrp="1"/>
          </p:cNvSpPr>
          <p:nvPr>
            <p:ph type="body" sz="quarter" idx="23"/>
          </p:nvPr>
        </p:nvSpPr>
        <p:spPr>
          <a:xfrm rot="2700000">
            <a:off x="17007763" y="3489508"/>
            <a:ext cx="1757310" cy="4430704"/>
          </a:xfrm>
          <a:custGeom>
            <a:avLst/>
            <a:gdLst/>
            <a:ahLst/>
            <a:cxnLst>
              <a:cxn ang="0">
                <a:pos x="wd2" y="hd2"/>
              </a:cxn>
              <a:cxn ang="5400000">
                <a:pos x="wd2" y="hd2"/>
              </a:cxn>
              <a:cxn ang="10800000">
                <a:pos x="wd2" y="hd2"/>
              </a:cxn>
              <a:cxn ang="16200000">
                <a:pos x="wd2" y="hd2"/>
              </a:cxn>
            </a:cxnLst>
            <a:rect l="0" t="0" r="r" b="b"/>
            <a:pathLst>
              <a:path w="21600" h="21600" extrusionOk="0">
                <a:moveTo>
                  <a:pt x="20378" y="3799"/>
                </a:moveTo>
                <a:lnTo>
                  <a:pt x="10801" y="0"/>
                </a:lnTo>
                <a:lnTo>
                  <a:pt x="1222" y="3799"/>
                </a:lnTo>
                <a:cubicBezTo>
                  <a:pt x="548" y="4067"/>
                  <a:pt x="0" y="4591"/>
                  <a:pt x="0" y="4969"/>
                </a:cubicBezTo>
                <a:lnTo>
                  <a:pt x="0" y="16631"/>
                </a:lnTo>
                <a:cubicBezTo>
                  <a:pt x="0" y="17009"/>
                  <a:pt x="548" y="17533"/>
                  <a:pt x="1222" y="17801"/>
                </a:cubicBezTo>
                <a:lnTo>
                  <a:pt x="10801" y="21600"/>
                </a:lnTo>
                <a:lnTo>
                  <a:pt x="20378" y="17801"/>
                </a:lnTo>
                <a:cubicBezTo>
                  <a:pt x="21053" y="17533"/>
                  <a:pt x="21600" y="17009"/>
                  <a:pt x="21600" y="16631"/>
                </a:cubicBezTo>
                <a:lnTo>
                  <a:pt x="21600" y="4969"/>
                </a:lnTo>
                <a:cubicBezTo>
                  <a:pt x="21600" y="4591"/>
                  <a:pt x="21053" y="4067"/>
                  <a:pt x="20378" y="3799"/>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64" name="Cercle"/>
          <p:cNvSpPr>
            <a:spLocks noGrp="1"/>
          </p:cNvSpPr>
          <p:nvPr>
            <p:ph type="body" sz="quarter" idx="24"/>
          </p:nvPr>
        </p:nvSpPr>
        <p:spPr>
          <a:xfrm rot="2700000">
            <a:off x="15040728" y="5049249"/>
            <a:ext cx="3477449" cy="3477531"/>
          </a:xfrm>
          <a:prstGeom prst="ellipse">
            <a:avLst/>
          </a:prstGeom>
          <a:solidFill>
            <a:srgbClr val="FFFFFF"/>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65" name="Tequis magnam everunt re volupti ntiusament at."/>
          <p:cNvSpPr txBox="1">
            <a:spLocks noGrp="1"/>
          </p:cNvSpPr>
          <p:nvPr>
            <p:ph type="body" sz="quarter" idx="25"/>
          </p:nvPr>
        </p:nvSpPr>
        <p:spPr>
          <a:xfrm>
            <a:off x="6216980" y="11043542"/>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66" name="Desc. Point a"/>
          <p:cNvSpPr>
            <a:spLocks noGrp="1"/>
          </p:cNvSpPr>
          <p:nvPr>
            <p:ph type="body" sz="quarter" idx="26"/>
          </p:nvPr>
        </p:nvSpPr>
        <p:spPr>
          <a:xfrm>
            <a:off x="6218154" y="10292749"/>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467" name="Title b"/>
          <p:cNvSpPr>
            <a:spLocks noGrp="1"/>
          </p:cNvSpPr>
          <p:nvPr>
            <p:ph type="body" sz="quarter" idx="27"/>
          </p:nvPr>
        </p:nvSpPr>
        <p:spPr>
          <a:xfrm>
            <a:off x="10671941" y="9706071"/>
            <a:ext cx="3224102" cy="758490"/>
          </a:xfrm>
          <a:prstGeom prst="rect">
            <a:avLst/>
          </a:prstGeom>
        </p:spPr>
        <p:txBody>
          <a:bodyPr lIns="48766" tIns="48766" rIns="48766" bIns="48766">
            <a:noAutofit/>
          </a:bodyPr>
          <a:lstStyle>
            <a:lvl1pPr marL="0" indent="0" algn="r">
              <a:spcBef>
                <a:spcPts val="0"/>
              </a:spcBef>
              <a:buSzTx/>
              <a:buNone/>
              <a:defRPr sz="4800" spc="-144"/>
            </a:lvl1pPr>
          </a:lstStyle>
          <a:p>
            <a:r>
              <a:t>Title b</a:t>
            </a:r>
          </a:p>
        </p:txBody>
      </p:sp>
      <p:sp>
        <p:nvSpPr>
          <p:cNvPr id="3468" name="Title a"/>
          <p:cNvSpPr>
            <a:spLocks noGrp="1"/>
          </p:cNvSpPr>
          <p:nvPr>
            <p:ph type="body" sz="quarter" idx="28"/>
          </p:nvPr>
        </p:nvSpPr>
        <p:spPr>
          <a:xfrm>
            <a:off x="10671941" y="3110538"/>
            <a:ext cx="3224102" cy="758490"/>
          </a:xfrm>
          <a:prstGeom prst="rect">
            <a:avLst/>
          </a:prstGeom>
        </p:spPr>
        <p:txBody>
          <a:bodyPr lIns="48766" tIns="48766" rIns="48766" bIns="48766">
            <a:noAutofit/>
          </a:bodyPr>
          <a:lstStyle>
            <a:lvl1pPr marL="0" indent="0" algn="r">
              <a:spcBef>
                <a:spcPts val="0"/>
              </a:spcBef>
              <a:buSzTx/>
              <a:buNone/>
              <a:defRPr sz="4800" spc="-144"/>
            </a:lvl1pPr>
          </a:lstStyle>
          <a:p>
            <a:r>
              <a:t>Title a</a:t>
            </a:r>
          </a:p>
        </p:txBody>
      </p:sp>
      <p:sp>
        <p:nvSpPr>
          <p:cNvPr id="3469" name="Title d"/>
          <p:cNvSpPr>
            <a:spLocks noGrp="1"/>
          </p:cNvSpPr>
          <p:nvPr>
            <p:ph type="body" sz="quarter" idx="29"/>
          </p:nvPr>
        </p:nvSpPr>
        <p:spPr>
          <a:xfrm>
            <a:off x="19663540" y="9706071"/>
            <a:ext cx="3224102" cy="758490"/>
          </a:xfrm>
          <a:prstGeom prst="rect">
            <a:avLst/>
          </a:prstGeom>
        </p:spPr>
        <p:txBody>
          <a:bodyPr lIns="48766" tIns="48766" rIns="48766" bIns="48766">
            <a:noAutofit/>
          </a:bodyPr>
          <a:lstStyle>
            <a:lvl1pPr marL="0" indent="0">
              <a:spcBef>
                <a:spcPts val="0"/>
              </a:spcBef>
              <a:buSzTx/>
              <a:buNone/>
              <a:defRPr sz="4800" spc="-144"/>
            </a:lvl1pPr>
          </a:lstStyle>
          <a:p>
            <a:r>
              <a:t>Title d</a:t>
            </a:r>
          </a:p>
        </p:txBody>
      </p:sp>
      <p:sp>
        <p:nvSpPr>
          <p:cNvPr id="3470" name="Title c"/>
          <p:cNvSpPr>
            <a:spLocks noGrp="1"/>
          </p:cNvSpPr>
          <p:nvPr>
            <p:ph type="body" sz="quarter" idx="30"/>
          </p:nvPr>
        </p:nvSpPr>
        <p:spPr>
          <a:xfrm>
            <a:off x="19663540" y="3110538"/>
            <a:ext cx="3224102" cy="758490"/>
          </a:xfrm>
          <a:prstGeom prst="rect">
            <a:avLst/>
          </a:prstGeom>
        </p:spPr>
        <p:txBody>
          <a:bodyPr lIns="48766" tIns="48766" rIns="48766" bIns="48766">
            <a:noAutofit/>
          </a:bodyPr>
          <a:lstStyle>
            <a:lvl1pPr marL="0" indent="0">
              <a:spcBef>
                <a:spcPts val="0"/>
              </a:spcBef>
              <a:buSzTx/>
              <a:buNone/>
              <a:defRPr sz="4800" spc="-144"/>
            </a:lvl1pPr>
          </a:lstStyle>
          <a:p>
            <a:r>
              <a:t>Title c</a:t>
            </a:r>
          </a:p>
        </p:txBody>
      </p:sp>
      <p:sp>
        <p:nvSpPr>
          <p:cNvPr id="347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472"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Info m">
    <p:spTree>
      <p:nvGrpSpPr>
        <p:cNvPr id="1" name=""/>
        <p:cNvGrpSpPr/>
        <p:nvPr/>
      </p:nvGrpSpPr>
      <p:grpSpPr>
        <a:xfrm>
          <a:off x="0" y="0"/>
          <a:ext cx="0" cy="0"/>
          <a:chOff x="0" y="0"/>
          <a:chExt cx="0" cy="0"/>
        </a:xfrm>
      </p:grpSpPr>
      <p:sp>
        <p:nvSpPr>
          <p:cNvPr id="347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48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481"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482" name="Tequis magnam everunt re volupti ntiusament at."/>
          <p:cNvSpPr txBox="1">
            <a:spLocks noGrp="1"/>
          </p:cNvSpPr>
          <p:nvPr>
            <p:ph type="body" sz="quarter" idx="14"/>
          </p:nvPr>
        </p:nvSpPr>
        <p:spPr>
          <a:xfrm>
            <a:off x="2254580" y="8118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83" name="Desc. Point b"/>
          <p:cNvSpPr>
            <a:spLocks noGrp="1"/>
          </p:cNvSpPr>
          <p:nvPr>
            <p:ph type="body" sz="quarter" idx="15"/>
          </p:nvPr>
        </p:nvSpPr>
        <p:spPr>
          <a:xfrm>
            <a:off x="2255754" y="7367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484" name="Tequis magnam everunt re volupti ntiusament at."/>
          <p:cNvSpPr txBox="1">
            <a:spLocks noGrp="1"/>
          </p:cNvSpPr>
          <p:nvPr>
            <p:ph type="body" sz="quarter" idx="16"/>
          </p:nvPr>
        </p:nvSpPr>
        <p:spPr>
          <a:xfrm>
            <a:off x="2254580" y="11039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85" name="Desc. Point c"/>
          <p:cNvSpPr>
            <a:spLocks noGrp="1"/>
          </p:cNvSpPr>
          <p:nvPr>
            <p:ph type="body" sz="quarter" idx="17"/>
          </p:nvPr>
        </p:nvSpPr>
        <p:spPr>
          <a:xfrm>
            <a:off x="2255754" y="102885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486" name="Tequis magnam everunt re volupti ntiusament at."/>
          <p:cNvSpPr txBox="1">
            <a:spLocks noGrp="1"/>
          </p:cNvSpPr>
          <p:nvPr>
            <p:ph type="body" sz="quarter" idx="18"/>
          </p:nvPr>
        </p:nvSpPr>
        <p:spPr>
          <a:xfrm>
            <a:off x="6216980" y="8135242"/>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87" name="Desc. Point a"/>
          <p:cNvSpPr>
            <a:spLocks noGrp="1"/>
          </p:cNvSpPr>
          <p:nvPr>
            <p:ph type="body" sz="quarter" idx="19"/>
          </p:nvPr>
        </p:nvSpPr>
        <p:spPr>
          <a:xfrm>
            <a:off x="6218154" y="7384449"/>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488" name="Tequis magnam everunt re volupti ntiusament at."/>
          <p:cNvSpPr txBox="1">
            <a:spLocks noGrp="1"/>
          </p:cNvSpPr>
          <p:nvPr>
            <p:ph type="body" sz="quarter" idx="20"/>
          </p:nvPr>
        </p:nvSpPr>
        <p:spPr>
          <a:xfrm>
            <a:off x="6216980" y="11043542"/>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489" name="Desc. Point a"/>
          <p:cNvSpPr>
            <a:spLocks noGrp="1"/>
          </p:cNvSpPr>
          <p:nvPr>
            <p:ph type="body" sz="quarter" idx="21"/>
          </p:nvPr>
        </p:nvSpPr>
        <p:spPr>
          <a:xfrm>
            <a:off x="6218154" y="10292749"/>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490" name="Figure"/>
          <p:cNvSpPr>
            <a:spLocks noGrp="1"/>
          </p:cNvSpPr>
          <p:nvPr>
            <p:ph type="body" sz="quarter" idx="22"/>
          </p:nvPr>
        </p:nvSpPr>
        <p:spPr>
          <a:xfrm>
            <a:off x="18110815" y="7053419"/>
            <a:ext cx="2631887" cy="2841642"/>
          </a:xfrm>
          <a:custGeom>
            <a:avLst/>
            <a:gdLst/>
            <a:ahLst/>
            <a:cxnLst>
              <a:cxn ang="0">
                <a:pos x="wd2" y="hd2"/>
              </a:cxn>
              <a:cxn ang="5400000">
                <a:pos x="wd2" y="hd2"/>
              </a:cxn>
              <a:cxn ang="10800000">
                <a:pos x="wd2" y="hd2"/>
              </a:cxn>
              <a:cxn ang="16200000">
                <a:pos x="wd2" y="hd2"/>
              </a:cxn>
            </a:cxnLst>
            <a:rect l="0" t="0" r="r" b="b"/>
            <a:pathLst>
              <a:path w="20348" h="21600" extrusionOk="0">
                <a:moveTo>
                  <a:pt x="9711" y="21600"/>
                </a:moveTo>
                <a:lnTo>
                  <a:pt x="0" y="12052"/>
                </a:lnTo>
                <a:lnTo>
                  <a:pt x="12258" y="0"/>
                </a:lnTo>
                <a:lnTo>
                  <a:pt x="19015" y="6644"/>
                </a:lnTo>
                <a:cubicBezTo>
                  <a:pt x="19015" y="6644"/>
                  <a:pt x="21600" y="9911"/>
                  <a:pt x="19569" y="11907"/>
                </a:cubicBezTo>
                <a:cubicBezTo>
                  <a:pt x="17538" y="13904"/>
                  <a:pt x="9711" y="21600"/>
                  <a:pt x="9711" y="2160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91" name="Figure"/>
          <p:cNvSpPr>
            <a:spLocks noGrp="1"/>
          </p:cNvSpPr>
          <p:nvPr>
            <p:ph type="body" sz="quarter" idx="23"/>
          </p:nvPr>
        </p:nvSpPr>
        <p:spPr>
          <a:xfrm>
            <a:off x="13830732" y="8486940"/>
            <a:ext cx="2841673" cy="2631901"/>
          </a:xfrm>
          <a:custGeom>
            <a:avLst/>
            <a:gdLst/>
            <a:ahLst/>
            <a:cxnLst>
              <a:cxn ang="0">
                <a:pos x="wd2" y="hd2"/>
              </a:cxn>
              <a:cxn ang="5400000">
                <a:pos x="wd2" y="hd2"/>
              </a:cxn>
              <a:cxn ang="10800000">
                <a:pos x="wd2" y="hd2"/>
              </a:cxn>
              <a:cxn ang="16200000">
                <a:pos x="wd2" y="hd2"/>
              </a:cxn>
            </a:cxnLst>
            <a:rect l="0" t="0" r="r" b="b"/>
            <a:pathLst>
              <a:path w="21600" h="20348" extrusionOk="0">
                <a:moveTo>
                  <a:pt x="0" y="9711"/>
                </a:moveTo>
                <a:lnTo>
                  <a:pt x="9547" y="0"/>
                </a:lnTo>
                <a:lnTo>
                  <a:pt x="21600" y="12259"/>
                </a:lnTo>
                <a:lnTo>
                  <a:pt x="14957" y="19015"/>
                </a:lnTo>
                <a:cubicBezTo>
                  <a:pt x="14957" y="19015"/>
                  <a:pt x="11690" y="21600"/>
                  <a:pt x="9693" y="19569"/>
                </a:cubicBezTo>
                <a:cubicBezTo>
                  <a:pt x="7696" y="17538"/>
                  <a:pt x="0" y="9711"/>
                  <a:pt x="0" y="9711"/>
                </a:cubicBezTo>
                <a:close/>
              </a:path>
            </a:pathLst>
          </a:custGeom>
          <a:solidFill>
            <a:srgbClr val="ECEEF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92" name="Figure"/>
          <p:cNvSpPr>
            <a:spLocks noGrp="1"/>
          </p:cNvSpPr>
          <p:nvPr>
            <p:ph type="body" sz="quarter" idx="24"/>
          </p:nvPr>
        </p:nvSpPr>
        <p:spPr>
          <a:xfrm>
            <a:off x="12622479" y="4206857"/>
            <a:ext cx="2631886" cy="2841624"/>
          </a:xfrm>
          <a:custGeom>
            <a:avLst/>
            <a:gdLst/>
            <a:ahLst/>
            <a:cxnLst>
              <a:cxn ang="0">
                <a:pos x="wd2" y="hd2"/>
              </a:cxn>
              <a:cxn ang="5400000">
                <a:pos x="wd2" y="hd2"/>
              </a:cxn>
              <a:cxn ang="10800000">
                <a:pos x="wd2" y="hd2"/>
              </a:cxn>
              <a:cxn ang="16200000">
                <a:pos x="wd2" y="hd2"/>
              </a:cxn>
            </a:cxnLst>
            <a:rect l="0" t="0" r="r" b="b"/>
            <a:pathLst>
              <a:path w="20348" h="21600" extrusionOk="0">
                <a:moveTo>
                  <a:pt x="10637" y="0"/>
                </a:moveTo>
                <a:lnTo>
                  <a:pt x="20348" y="9547"/>
                </a:lnTo>
                <a:lnTo>
                  <a:pt x="8090" y="21600"/>
                </a:lnTo>
                <a:lnTo>
                  <a:pt x="1333" y="14957"/>
                </a:lnTo>
                <a:cubicBezTo>
                  <a:pt x="1333" y="14957"/>
                  <a:pt x="-1252" y="11689"/>
                  <a:pt x="779" y="9693"/>
                </a:cubicBezTo>
                <a:cubicBezTo>
                  <a:pt x="2810" y="7696"/>
                  <a:pt x="10637" y="0"/>
                  <a:pt x="10637" y="0"/>
                </a:cubicBezTo>
                <a:close/>
              </a:path>
            </a:pathLst>
          </a:custGeom>
          <a:solidFill>
            <a:srgbClr val="3D403E"/>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93" name="Figure"/>
          <p:cNvSpPr>
            <a:spLocks noGrp="1"/>
          </p:cNvSpPr>
          <p:nvPr>
            <p:ph type="body" sz="quarter" idx="25"/>
          </p:nvPr>
        </p:nvSpPr>
        <p:spPr>
          <a:xfrm>
            <a:off x="16697773" y="2998604"/>
            <a:ext cx="2863483" cy="2636309"/>
          </a:xfrm>
          <a:custGeom>
            <a:avLst/>
            <a:gdLst/>
            <a:ahLst/>
            <a:cxnLst>
              <a:cxn ang="0">
                <a:pos x="wd2" y="hd2"/>
              </a:cxn>
              <a:cxn ang="5400000">
                <a:pos x="wd2" y="hd2"/>
              </a:cxn>
              <a:cxn ang="10800000">
                <a:pos x="wd2" y="hd2"/>
              </a:cxn>
              <a:cxn ang="16200000">
                <a:pos x="wd2" y="hd2"/>
              </a:cxn>
            </a:cxnLst>
            <a:rect l="0" t="0" r="r" b="b"/>
            <a:pathLst>
              <a:path w="21600" h="20382" extrusionOk="0">
                <a:moveTo>
                  <a:pt x="21600" y="10671"/>
                </a:moveTo>
                <a:lnTo>
                  <a:pt x="12125" y="20382"/>
                </a:lnTo>
                <a:lnTo>
                  <a:pt x="0" y="7954"/>
                </a:lnTo>
                <a:lnTo>
                  <a:pt x="6593" y="1197"/>
                </a:lnTo>
                <a:cubicBezTo>
                  <a:pt x="6593" y="1197"/>
                  <a:pt x="10000" y="-1218"/>
                  <a:pt x="11981" y="812"/>
                </a:cubicBezTo>
                <a:cubicBezTo>
                  <a:pt x="13962" y="2843"/>
                  <a:pt x="21600" y="10671"/>
                  <a:pt x="21600" y="10671"/>
                </a:cubicBezTo>
                <a:close/>
              </a:path>
            </a:pathLst>
          </a:custGeom>
          <a:solidFill>
            <a:srgbClr val="ECEEF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94" name="Figure"/>
          <p:cNvSpPr>
            <a:spLocks noGrp="1"/>
          </p:cNvSpPr>
          <p:nvPr>
            <p:ph type="body" sz="quarter" idx="26"/>
          </p:nvPr>
        </p:nvSpPr>
        <p:spPr>
          <a:xfrm>
            <a:off x="15141379" y="8630291"/>
            <a:ext cx="4247295" cy="2675737"/>
          </a:xfrm>
          <a:custGeom>
            <a:avLst/>
            <a:gdLst/>
            <a:ahLst/>
            <a:cxnLst>
              <a:cxn ang="0">
                <a:pos x="wd2" y="hd2"/>
              </a:cxn>
              <a:cxn ang="5400000">
                <a:pos x="wd2" y="hd2"/>
              </a:cxn>
              <a:cxn ang="10800000">
                <a:pos x="wd2" y="hd2"/>
              </a:cxn>
              <a:cxn ang="16200000">
                <a:pos x="wd2" y="hd2"/>
              </a:cxn>
            </a:cxnLst>
            <a:rect l="0" t="0" r="r" b="b"/>
            <a:pathLst>
              <a:path w="21576" h="21562" extrusionOk="0">
                <a:moveTo>
                  <a:pt x="0" y="19401"/>
                </a:moveTo>
                <a:cubicBezTo>
                  <a:pt x="0" y="19401"/>
                  <a:pt x="448" y="21600"/>
                  <a:pt x="4475" y="21561"/>
                </a:cubicBezTo>
                <a:cubicBezTo>
                  <a:pt x="8843" y="21520"/>
                  <a:pt x="12284" y="21513"/>
                  <a:pt x="13157" y="21513"/>
                </a:cubicBezTo>
                <a:cubicBezTo>
                  <a:pt x="14031" y="21513"/>
                  <a:pt x="14904" y="20666"/>
                  <a:pt x="15947" y="19012"/>
                </a:cubicBezTo>
                <a:cubicBezTo>
                  <a:pt x="16990" y="17356"/>
                  <a:pt x="19295" y="13700"/>
                  <a:pt x="19295" y="13700"/>
                </a:cubicBezTo>
                <a:cubicBezTo>
                  <a:pt x="19295" y="13700"/>
                  <a:pt x="19780" y="14470"/>
                  <a:pt x="20290" y="15278"/>
                </a:cubicBezTo>
                <a:cubicBezTo>
                  <a:pt x="20799" y="16087"/>
                  <a:pt x="21600" y="15817"/>
                  <a:pt x="21527" y="14085"/>
                </a:cubicBezTo>
                <a:cubicBezTo>
                  <a:pt x="21454" y="12354"/>
                  <a:pt x="21576" y="3541"/>
                  <a:pt x="21576" y="2155"/>
                </a:cubicBezTo>
                <a:cubicBezTo>
                  <a:pt x="21576" y="770"/>
                  <a:pt x="21406" y="0"/>
                  <a:pt x="20217" y="0"/>
                </a:cubicBezTo>
                <a:cubicBezTo>
                  <a:pt x="19028" y="0"/>
                  <a:pt x="13351" y="192"/>
                  <a:pt x="12430" y="192"/>
                </a:cubicBezTo>
                <a:cubicBezTo>
                  <a:pt x="11507" y="192"/>
                  <a:pt x="11677" y="1462"/>
                  <a:pt x="12090" y="2117"/>
                </a:cubicBezTo>
                <a:cubicBezTo>
                  <a:pt x="12502" y="2771"/>
                  <a:pt x="12939" y="3464"/>
                  <a:pt x="12939" y="3464"/>
                </a:cubicBezTo>
                <a:lnTo>
                  <a:pt x="7820" y="11584"/>
                </a:lnTo>
                <a:cubicBezTo>
                  <a:pt x="7820" y="11584"/>
                  <a:pt x="4640" y="16628"/>
                  <a:pt x="3574" y="18319"/>
                </a:cubicBezTo>
                <a:cubicBezTo>
                  <a:pt x="2592" y="19877"/>
                  <a:pt x="456" y="20038"/>
                  <a:pt x="0" y="19401"/>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95" name="Figure"/>
          <p:cNvSpPr>
            <a:spLocks noGrp="1"/>
          </p:cNvSpPr>
          <p:nvPr>
            <p:ph type="body" sz="quarter" idx="27"/>
          </p:nvPr>
        </p:nvSpPr>
        <p:spPr>
          <a:xfrm>
            <a:off x="12438169" y="5537983"/>
            <a:ext cx="2684204" cy="4241748"/>
          </a:xfrm>
          <a:custGeom>
            <a:avLst/>
            <a:gdLst/>
            <a:ahLst/>
            <a:cxnLst>
              <a:cxn ang="0">
                <a:pos x="wd2" y="hd2"/>
              </a:cxn>
              <a:cxn ang="5400000">
                <a:pos x="wd2" y="hd2"/>
              </a:cxn>
              <a:cxn ang="10800000">
                <a:pos x="wd2" y="hd2"/>
              </a:cxn>
              <a:cxn ang="16200000">
                <a:pos x="wd2" y="hd2"/>
              </a:cxn>
            </a:cxnLst>
            <a:rect l="0" t="0" r="r" b="b"/>
            <a:pathLst>
              <a:path w="21562" h="21576" extrusionOk="0">
                <a:moveTo>
                  <a:pt x="2151" y="0"/>
                </a:moveTo>
                <a:cubicBezTo>
                  <a:pt x="2151" y="0"/>
                  <a:pt x="-38" y="441"/>
                  <a:pt x="0" y="4474"/>
                </a:cubicBezTo>
                <a:cubicBezTo>
                  <a:pt x="42" y="8848"/>
                  <a:pt x="0" y="12272"/>
                  <a:pt x="0" y="13146"/>
                </a:cubicBezTo>
                <a:cubicBezTo>
                  <a:pt x="0" y="14021"/>
                  <a:pt x="961" y="14895"/>
                  <a:pt x="2610" y="15940"/>
                </a:cubicBezTo>
                <a:cubicBezTo>
                  <a:pt x="4260" y="16985"/>
                  <a:pt x="7904" y="19292"/>
                  <a:pt x="7904" y="19292"/>
                </a:cubicBezTo>
                <a:cubicBezTo>
                  <a:pt x="7904" y="19292"/>
                  <a:pt x="7137" y="19778"/>
                  <a:pt x="6332" y="20288"/>
                </a:cubicBezTo>
                <a:cubicBezTo>
                  <a:pt x="5526" y="20798"/>
                  <a:pt x="5795" y="21600"/>
                  <a:pt x="7521" y="21527"/>
                </a:cubicBezTo>
                <a:cubicBezTo>
                  <a:pt x="9247" y="21454"/>
                  <a:pt x="18033" y="21576"/>
                  <a:pt x="19413" y="21576"/>
                </a:cubicBezTo>
                <a:cubicBezTo>
                  <a:pt x="20795" y="21576"/>
                  <a:pt x="21562" y="21406"/>
                  <a:pt x="21562" y="20215"/>
                </a:cubicBezTo>
                <a:cubicBezTo>
                  <a:pt x="21562" y="19025"/>
                  <a:pt x="21370" y="13341"/>
                  <a:pt x="21370" y="12418"/>
                </a:cubicBezTo>
                <a:cubicBezTo>
                  <a:pt x="21370" y="11494"/>
                  <a:pt x="20105" y="11665"/>
                  <a:pt x="19452" y="12078"/>
                </a:cubicBezTo>
                <a:cubicBezTo>
                  <a:pt x="18800" y="12491"/>
                  <a:pt x="18110" y="12928"/>
                  <a:pt x="18110" y="12928"/>
                </a:cubicBezTo>
                <a:lnTo>
                  <a:pt x="10014" y="7802"/>
                </a:lnTo>
                <a:cubicBezTo>
                  <a:pt x="10014" y="7802"/>
                  <a:pt x="4986" y="4618"/>
                  <a:pt x="3301" y="3551"/>
                </a:cubicBezTo>
                <a:cubicBezTo>
                  <a:pt x="1747" y="2567"/>
                  <a:pt x="1569" y="640"/>
                  <a:pt x="2151" y="0"/>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96" name="Figure"/>
          <p:cNvSpPr>
            <a:spLocks noGrp="1"/>
          </p:cNvSpPr>
          <p:nvPr>
            <p:ph type="body" sz="quarter" idx="28"/>
          </p:nvPr>
        </p:nvSpPr>
        <p:spPr>
          <a:xfrm>
            <a:off x="13974085" y="2793816"/>
            <a:ext cx="4250946" cy="2693492"/>
          </a:xfrm>
          <a:custGeom>
            <a:avLst/>
            <a:gdLst/>
            <a:ahLst/>
            <a:cxnLst>
              <a:cxn ang="0">
                <a:pos x="wd2" y="hd2"/>
              </a:cxn>
              <a:cxn ang="5400000">
                <a:pos x="wd2" y="hd2"/>
              </a:cxn>
              <a:cxn ang="10800000">
                <a:pos x="wd2" y="hd2"/>
              </a:cxn>
              <a:cxn ang="16200000">
                <a:pos x="wd2" y="hd2"/>
              </a:cxn>
            </a:cxnLst>
            <a:rect l="0" t="0" r="r" b="b"/>
            <a:pathLst>
              <a:path w="21576" h="21600" extrusionOk="0">
                <a:moveTo>
                  <a:pt x="21576" y="2162"/>
                </a:moveTo>
                <a:cubicBezTo>
                  <a:pt x="21576" y="2162"/>
                  <a:pt x="20462" y="0"/>
                  <a:pt x="17065" y="0"/>
                </a:cubicBezTo>
                <a:cubicBezTo>
                  <a:pt x="12701" y="0"/>
                  <a:pt x="9284" y="0"/>
                  <a:pt x="8411" y="0"/>
                </a:cubicBezTo>
                <a:cubicBezTo>
                  <a:pt x="7539" y="0"/>
                  <a:pt x="6666" y="1033"/>
                  <a:pt x="5624" y="2680"/>
                </a:cubicBezTo>
                <a:cubicBezTo>
                  <a:pt x="4581" y="4327"/>
                  <a:pt x="2279" y="7965"/>
                  <a:pt x="2279" y="7965"/>
                </a:cubicBezTo>
                <a:cubicBezTo>
                  <a:pt x="2279" y="7965"/>
                  <a:pt x="1794" y="7199"/>
                  <a:pt x="1285" y="6395"/>
                </a:cubicBezTo>
                <a:cubicBezTo>
                  <a:pt x="776" y="5591"/>
                  <a:pt x="-24" y="5859"/>
                  <a:pt x="49" y="7583"/>
                </a:cubicBezTo>
                <a:cubicBezTo>
                  <a:pt x="121" y="9306"/>
                  <a:pt x="0" y="18077"/>
                  <a:pt x="0" y="19455"/>
                </a:cubicBezTo>
                <a:cubicBezTo>
                  <a:pt x="0" y="20834"/>
                  <a:pt x="170" y="21600"/>
                  <a:pt x="1358" y="21600"/>
                </a:cubicBezTo>
                <a:cubicBezTo>
                  <a:pt x="2545" y="21600"/>
                  <a:pt x="8217" y="21409"/>
                  <a:pt x="9139" y="21409"/>
                </a:cubicBezTo>
                <a:cubicBezTo>
                  <a:pt x="10060" y="21409"/>
                  <a:pt x="9890" y="20145"/>
                  <a:pt x="9478" y="19493"/>
                </a:cubicBezTo>
                <a:cubicBezTo>
                  <a:pt x="9066" y="18842"/>
                  <a:pt x="8629" y="18153"/>
                  <a:pt x="8629" y="18153"/>
                </a:cubicBezTo>
                <a:lnTo>
                  <a:pt x="13744" y="10072"/>
                </a:lnTo>
                <a:cubicBezTo>
                  <a:pt x="13744" y="10072"/>
                  <a:pt x="16922" y="5052"/>
                  <a:pt x="17986" y="3369"/>
                </a:cubicBezTo>
                <a:cubicBezTo>
                  <a:pt x="18968" y="1819"/>
                  <a:pt x="21131" y="1554"/>
                  <a:pt x="21576" y="2162"/>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97" name="Figure"/>
          <p:cNvSpPr>
            <a:spLocks noGrp="1"/>
          </p:cNvSpPr>
          <p:nvPr>
            <p:ph type="body" sz="quarter" idx="29"/>
          </p:nvPr>
        </p:nvSpPr>
        <p:spPr>
          <a:xfrm>
            <a:off x="18254166" y="4350210"/>
            <a:ext cx="2675274" cy="4253125"/>
          </a:xfrm>
          <a:custGeom>
            <a:avLst/>
            <a:gdLst/>
            <a:ahLst/>
            <a:cxnLst>
              <a:cxn ang="0">
                <a:pos x="wd2" y="hd2"/>
              </a:cxn>
              <a:cxn ang="5400000">
                <a:pos x="wd2" y="hd2"/>
              </a:cxn>
              <a:cxn ang="10800000">
                <a:pos x="wd2" y="hd2"/>
              </a:cxn>
              <a:cxn ang="16200000">
                <a:pos x="wd2" y="hd2"/>
              </a:cxn>
            </a:cxnLst>
            <a:rect l="0" t="0" r="r" b="b"/>
            <a:pathLst>
              <a:path w="21562" h="21576" extrusionOk="0">
                <a:moveTo>
                  <a:pt x="19366" y="21576"/>
                </a:moveTo>
                <a:cubicBezTo>
                  <a:pt x="19366" y="21576"/>
                  <a:pt x="21600" y="21078"/>
                  <a:pt x="21561" y="17056"/>
                </a:cubicBezTo>
                <a:cubicBezTo>
                  <a:pt x="21519" y="12694"/>
                  <a:pt x="21517" y="9279"/>
                  <a:pt x="21517" y="8407"/>
                </a:cubicBezTo>
                <a:cubicBezTo>
                  <a:pt x="21517" y="7535"/>
                  <a:pt x="20670" y="6663"/>
                  <a:pt x="19015" y="5621"/>
                </a:cubicBezTo>
                <a:cubicBezTo>
                  <a:pt x="17360" y="4579"/>
                  <a:pt x="13703" y="2278"/>
                  <a:pt x="13703" y="2278"/>
                </a:cubicBezTo>
                <a:cubicBezTo>
                  <a:pt x="13703" y="2278"/>
                  <a:pt x="14473" y="1793"/>
                  <a:pt x="15281" y="1284"/>
                </a:cubicBezTo>
                <a:cubicBezTo>
                  <a:pt x="16089" y="775"/>
                  <a:pt x="15820" y="-24"/>
                  <a:pt x="14088" y="49"/>
                </a:cubicBezTo>
                <a:cubicBezTo>
                  <a:pt x="12356" y="121"/>
                  <a:pt x="3541" y="0"/>
                  <a:pt x="2156" y="0"/>
                </a:cubicBezTo>
                <a:cubicBezTo>
                  <a:pt x="770" y="0"/>
                  <a:pt x="0" y="170"/>
                  <a:pt x="0" y="1357"/>
                </a:cubicBezTo>
                <a:cubicBezTo>
                  <a:pt x="0" y="2544"/>
                  <a:pt x="193" y="8213"/>
                  <a:pt x="193" y="9134"/>
                </a:cubicBezTo>
                <a:cubicBezTo>
                  <a:pt x="193" y="10054"/>
                  <a:pt x="1463" y="9885"/>
                  <a:pt x="2117" y="9473"/>
                </a:cubicBezTo>
                <a:cubicBezTo>
                  <a:pt x="2771" y="9061"/>
                  <a:pt x="3464" y="8625"/>
                  <a:pt x="3464" y="8625"/>
                </a:cubicBezTo>
                <a:lnTo>
                  <a:pt x="11586" y="13737"/>
                </a:lnTo>
                <a:cubicBezTo>
                  <a:pt x="11586" y="13737"/>
                  <a:pt x="16631" y="16913"/>
                  <a:pt x="18322" y="17977"/>
                </a:cubicBezTo>
                <a:cubicBezTo>
                  <a:pt x="19881" y="18958"/>
                  <a:pt x="20049" y="21146"/>
                  <a:pt x="19366" y="21576"/>
                </a:cubicBezTo>
                <a:close/>
              </a:path>
            </a:pathLst>
          </a:custGeom>
          <a:solidFill>
            <a:srgbClr val="C4C6C1"/>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498" name="Market"/>
          <p:cNvSpPr/>
          <p:nvPr/>
        </p:nvSpPr>
        <p:spPr>
          <a:xfrm>
            <a:off x="13908582" y="6437019"/>
            <a:ext cx="5550446" cy="1327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lnSpc>
                <a:spcPts val="6800"/>
              </a:lnSpc>
              <a:defRPr sz="7200" cap="all" spc="-215">
                <a:latin typeface="+mn-lt"/>
                <a:ea typeface="+mn-ea"/>
                <a:cs typeface="+mn-cs"/>
                <a:sym typeface="Poppins Bold"/>
              </a:defRPr>
            </a:lvl1pPr>
          </a:lstStyle>
          <a:p>
            <a:r>
              <a:t>Market</a:t>
            </a:r>
          </a:p>
        </p:txBody>
      </p:sp>
      <p:sp>
        <p:nvSpPr>
          <p:cNvPr id="3499" name="Desc. Point a"/>
          <p:cNvSpPr>
            <a:spLocks noGrp="1"/>
          </p:cNvSpPr>
          <p:nvPr>
            <p:ph type="body" sz="quarter" idx="30"/>
          </p:nvPr>
        </p:nvSpPr>
        <p:spPr>
          <a:xfrm rot="18927105">
            <a:off x="13778887" y="3367015"/>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500" name="Desc. Point c"/>
          <p:cNvSpPr>
            <a:spLocks noGrp="1"/>
          </p:cNvSpPr>
          <p:nvPr>
            <p:ph type="body" sz="quarter" idx="31"/>
          </p:nvPr>
        </p:nvSpPr>
        <p:spPr>
          <a:xfrm rot="18927105">
            <a:off x="16395087" y="921298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501" name="Desc. Point a"/>
          <p:cNvSpPr>
            <a:spLocks noGrp="1"/>
          </p:cNvSpPr>
          <p:nvPr>
            <p:ph type="body" sz="quarter" idx="32"/>
          </p:nvPr>
        </p:nvSpPr>
        <p:spPr>
          <a:xfrm rot="2700000">
            <a:off x="12208572" y="8273197"/>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502" name="Desc. Point d"/>
          <p:cNvSpPr>
            <a:spLocks noGrp="1"/>
          </p:cNvSpPr>
          <p:nvPr>
            <p:ph type="body" sz="quarter" idx="33"/>
          </p:nvPr>
        </p:nvSpPr>
        <p:spPr>
          <a:xfrm rot="13500000">
            <a:off x="17394797" y="5035694"/>
            <a:ext cx="3782438"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d</a:t>
            </a:r>
          </a:p>
        </p:txBody>
      </p:sp>
      <p:sp>
        <p:nvSpPr>
          <p:cNvPr id="3503" name=""/>
          <p:cNvSpPr txBox="1">
            <a:spLocks noGrp="1"/>
          </p:cNvSpPr>
          <p:nvPr>
            <p:ph type="body" sz="quarter" idx="34"/>
          </p:nvPr>
        </p:nvSpPr>
        <p:spPr>
          <a:xfrm>
            <a:off x="2190983" y="6744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04" name=""/>
          <p:cNvSpPr txBox="1">
            <a:spLocks noGrp="1"/>
          </p:cNvSpPr>
          <p:nvPr>
            <p:ph type="body" sz="quarter" idx="35"/>
          </p:nvPr>
        </p:nvSpPr>
        <p:spPr>
          <a:xfrm>
            <a:off x="6166083" y="6744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05" name=""/>
          <p:cNvSpPr txBox="1">
            <a:spLocks noGrp="1"/>
          </p:cNvSpPr>
          <p:nvPr>
            <p:ph type="body" sz="quarter" idx="36"/>
          </p:nvPr>
        </p:nvSpPr>
        <p:spPr>
          <a:xfrm>
            <a:off x="2190983" y="9792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06" name=""/>
          <p:cNvSpPr txBox="1">
            <a:spLocks noGrp="1"/>
          </p:cNvSpPr>
          <p:nvPr>
            <p:ph type="body" sz="quarter" idx="37"/>
          </p:nvPr>
        </p:nvSpPr>
        <p:spPr>
          <a:xfrm>
            <a:off x="6166083" y="9792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0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50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Info n">
    <p:spTree>
      <p:nvGrpSpPr>
        <p:cNvPr id="1" name=""/>
        <p:cNvGrpSpPr/>
        <p:nvPr/>
      </p:nvGrpSpPr>
      <p:grpSpPr>
        <a:xfrm>
          <a:off x="0" y="0"/>
          <a:ext cx="0" cy="0"/>
          <a:chOff x="0" y="0"/>
          <a:chExt cx="0" cy="0"/>
        </a:xfrm>
      </p:grpSpPr>
      <p:sp>
        <p:nvSpPr>
          <p:cNvPr id="351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51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517"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518" name="Tequis magnam everunt re volupti ntiusament at."/>
          <p:cNvSpPr txBox="1">
            <a:spLocks noGrp="1"/>
          </p:cNvSpPr>
          <p:nvPr>
            <p:ph type="body" sz="quarter" idx="14"/>
          </p:nvPr>
        </p:nvSpPr>
        <p:spPr>
          <a:xfrm>
            <a:off x="2254580" y="8118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519" name="Desc. Point b"/>
          <p:cNvSpPr>
            <a:spLocks noGrp="1"/>
          </p:cNvSpPr>
          <p:nvPr>
            <p:ph type="body" sz="quarter" idx="15"/>
          </p:nvPr>
        </p:nvSpPr>
        <p:spPr>
          <a:xfrm>
            <a:off x="2255754" y="7367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520" name="Tequis magnam everunt re volupti ntiusament at."/>
          <p:cNvSpPr txBox="1">
            <a:spLocks noGrp="1"/>
          </p:cNvSpPr>
          <p:nvPr>
            <p:ph type="body" sz="quarter" idx="16"/>
          </p:nvPr>
        </p:nvSpPr>
        <p:spPr>
          <a:xfrm>
            <a:off x="2254580" y="11039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521" name="Desc. Point c"/>
          <p:cNvSpPr>
            <a:spLocks noGrp="1"/>
          </p:cNvSpPr>
          <p:nvPr>
            <p:ph type="body" sz="quarter" idx="17"/>
          </p:nvPr>
        </p:nvSpPr>
        <p:spPr>
          <a:xfrm>
            <a:off x="2255754" y="102885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522" name="Tequis magnam everunt re volupti ntiusament at."/>
          <p:cNvSpPr txBox="1">
            <a:spLocks noGrp="1"/>
          </p:cNvSpPr>
          <p:nvPr>
            <p:ph type="body" sz="quarter" idx="18"/>
          </p:nvPr>
        </p:nvSpPr>
        <p:spPr>
          <a:xfrm>
            <a:off x="6470980" y="8135242"/>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523" name="Desc. Point a"/>
          <p:cNvSpPr>
            <a:spLocks noGrp="1"/>
          </p:cNvSpPr>
          <p:nvPr>
            <p:ph type="body" sz="quarter" idx="19"/>
          </p:nvPr>
        </p:nvSpPr>
        <p:spPr>
          <a:xfrm>
            <a:off x="6472154" y="7384449"/>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524" name=""/>
          <p:cNvSpPr txBox="1">
            <a:spLocks noGrp="1"/>
          </p:cNvSpPr>
          <p:nvPr>
            <p:ph type="body" sz="quarter" idx="20"/>
          </p:nvPr>
        </p:nvSpPr>
        <p:spPr>
          <a:xfrm>
            <a:off x="2190983" y="6744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25" name=""/>
          <p:cNvSpPr txBox="1">
            <a:spLocks noGrp="1"/>
          </p:cNvSpPr>
          <p:nvPr>
            <p:ph type="body" sz="quarter" idx="21"/>
          </p:nvPr>
        </p:nvSpPr>
        <p:spPr>
          <a:xfrm>
            <a:off x="6420083" y="6744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26" name=""/>
          <p:cNvSpPr txBox="1">
            <a:spLocks noGrp="1"/>
          </p:cNvSpPr>
          <p:nvPr>
            <p:ph type="body" sz="quarter" idx="22"/>
          </p:nvPr>
        </p:nvSpPr>
        <p:spPr>
          <a:xfrm>
            <a:off x="2190983" y="9792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27" name="Cercle"/>
          <p:cNvSpPr>
            <a:spLocks noGrp="1"/>
          </p:cNvSpPr>
          <p:nvPr>
            <p:ph type="body" sz="quarter" idx="23"/>
          </p:nvPr>
        </p:nvSpPr>
        <p:spPr>
          <a:xfrm>
            <a:off x="16103600" y="6694804"/>
            <a:ext cx="5080000" cy="5080001"/>
          </a:xfrm>
          <a:prstGeom prst="ellipse">
            <a:avLst/>
          </a:prstGeom>
          <a:solidFill>
            <a:srgbClr val="D6D6D6"/>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528" name="Cercle"/>
          <p:cNvSpPr>
            <a:spLocks noGrp="1"/>
          </p:cNvSpPr>
          <p:nvPr>
            <p:ph type="body" sz="quarter" idx="24"/>
          </p:nvPr>
        </p:nvSpPr>
        <p:spPr>
          <a:xfrm>
            <a:off x="11887200" y="6694804"/>
            <a:ext cx="5080000" cy="5080001"/>
          </a:xfrm>
          <a:prstGeom prst="ellipse">
            <a:avLst/>
          </a:prstGeom>
          <a:solidFill>
            <a:srgbClr val="151314">
              <a:alpha val="75000"/>
            </a:srgbClr>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529" name="Cercle"/>
          <p:cNvSpPr>
            <a:spLocks noGrp="1"/>
          </p:cNvSpPr>
          <p:nvPr>
            <p:ph type="body" sz="quarter" idx="25"/>
          </p:nvPr>
        </p:nvSpPr>
        <p:spPr>
          <a:xfrm>
            <a:off x="13995400" y="3291204"/>
            <a:ext cx="5080000" cy="5080001"/>
          </a:xfrm>
          <a:prstGeom prst="ellipse">
            <a:avLst/>
          </a:prstGeom>
          <a:solidFill>
            <a:srgbClr val="A9A9A9">
              <a:alpha val="75480"/>
            </a:srgbClr>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530" name="Desc. Point A"/>
          <p:cNvSpPr>
            <a:spLocks noGrp="1"/>
          </p:cNvSpPr>
          <p:nvPr>
            <p:ph type="body" sz="quarter" idx="26"/>
          </p:nvPr>
        </p:nvSpPr>
        <p:spPr>
          <a:xfrm>
            <a:off x="13995400" y="5770113"/>
            <a:ext cx="5080000" cy="1290583"/>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Desc. Point A</a:t>
            </a:r>
          </a:p>
        </p:txBody>
      </p:sp>
      <p:sp>
        <p:nvSpPr>
          <p:cNvPr id="3531" name="29%"/>
          <p:cNvSpPr>
            <a:spLocks noGrp="1"/>
          </p:cNvSpPr>
          <p:nvPr>
            <p:ph type="body" sz="quarter" idx="27"/>
          </p:nvPr>
        </p:nvSpPr>
        <p:spPr>
          <a:xfrm>
            <a:off x="13995400" y="5008113"/>
            <a:ext cx="5080000" cy="1290583"/>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29%</a:t>
            </a:r>
          </a:p>
        </p:txBody>
      </p:sp>
      <p:sp>
        <p:nvSpPr>
          <p:cNvPr id="3532" name="Desc. Point B"/>
          <p:cNvSpPr>
            <a:spLocks noGrp="1"/>
          </p:cNvSpPr>
          <p:nvPr>
            <p:ph type="body" sz="quarter" idx="28"/>
          </p:nvPr>
        </p:nvSpPr>
        <p:spPr>
          <a:xfrm>
            <a:off x="11887200" y="9173713"/>
            <a:ext cx="5080000" cy="1290583"/>
          </a:xfrm>
          <a:prstGeom prst="rect">
            <a:avLst/>
          </a:prstGeom>
        </p:spPr>
        <p:txBody>
          <a:bodyPr lIns="48766" tIns="48766" rIns="48766" bIns="48766">
            <a:noAutofit/>
          </a:bodyPr>
          <a:lstStyle>
            <a:lvl1pPr marL="0" indent="0" algn="ctr">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Desc. Point B</a:t>
            </a:r>
          </a:p>
        </p:txBody>
      </p:sp>
      <p:sp>
        <p:nvSpPr>
          <p:cNvPr id="3533" name="37%"/>
          <p:cNvSpPr>
            <a:spLocks noGrp="1"/>
          </p:cNvSpPr>
          <p:nvPr>
            <p:ph type="body" sz="quarter" idx="29"/>
          </p:nvPr>
        </p:nvSpPr>
        <p:spPr>
          <a:xfrm>
            <a:off x="11887200" y="8411713"/>
            <a:ext cx="5080000" cy="1290583"/>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37%</a:t>
            </a:r>
          </a:p>
        </p:txBody>
      </p:sp>
      <p:sp>
        <p:nvSpPr>
          <p:cNvPr id="3534" name="Desc. Point C"/>
          <p:cNvSpPr>
            <a:spLocks noGrp="1"/>
          </p:cNvSpPr>
          <p:nvPr>
            <p:ph type="body" sz="quarter" idx="30"/>
          </p:nvPr>
        </p:nvSpPr>
        <p:spPr>
          <a:xfrm>
            <a:off x="16103600" y="9173713"/>
            <a:ext cx="5080000" cy="1290583"/>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Desc. Point C</a:t>
            </a:r>
          </a:p>
        </p:txBody>
      </p:sp>
      <p:sp>
        <p:nvSpPr>
          <p:cNvPr id="3535" name="24%"/>
          <p:cNvSpPr>
            <a:spLocks noGrp="1"/>
          </p:cNvSpPr>
          <p:nvPr>
            <p:ph type="body" sz="quarter" idx="31"/>
          </p:nvPr>
        </p:nvSpPr>
        <p:spPr>
          <a:xfrm>
            <a:off x="16103600" y="8411713"/>
            <a:ext cx="5080000" cy="1290583"/>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24%</a:t>
            </a:r>
          </a:p>
        </p:txBody>
      </p:sp>
      <p:sp>
        <p:nvSpPr>
          <p:cNvPr id="353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537"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Info o">
    <p:spTree>
      <p:nvGrpSpPr>
        <p:cNvPr id="1" name=""/>
        <p:cNvGrpSpPr/>
        <p:nvPr/>
      </p:nvGrpSpPr>
      <p:grpSpPr>
        <a:xfrm>
          <a:off x="0" y="0"/>
          <a:ext cx="0" cy="0"/>
          <a:chOff x="0" y="0"/>
          <a:chExt cx="0" cy="0"/>
        </a:xfrm>
      </p:grpSpPr>
      <p:sp>
        <p:nvSpPr>
          <p:cNvPr id="354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54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546"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547" name="Tequis magnam everunt re volupti ntiusament at."/>
          <p:cNvSpPr txBox="1">
            <a:spLocks noGrp="1"/>
          </p:cNvSpPr>
          <p:nvPr>
            <p:ph type="body" sz="quarter" idx="14"/>
          </p:nvPr>
        </p:nvSpPr>
        <p:spPr>
          <a:xfrm>
            <a:off x="2254580" y="8118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548" name="Desc. Point b"/>
          <p:cNvSpPr>
            <a:spLocks noGrp="1"/>
          </p:cNvSpPr>
          <p:nvPr>
            <p:ph type="body" sz="quarter" idx="15"/>
          </p:nvPr>
        </p:nvSpPr>
        <p:spPr>
          <a:xfrm>
            <a:off x="2255754" y="7367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549" name="Tequis magnam everunt re volupti ntiusament at."/>
          <p:cNvSpPr txBox="1">
            <a:spLocks noGrp="1"/>
          </p:cNvSpPr>
          <p:nvPr>
            <p:ph type="body" sz="quarter" idx="16"/>
          </p:nvPr>
        </p:nvSpPr>
        <p:spPr>
          <a:xfrm>
            <a:off x="2254580" y="11039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550" name="Desc. Point c"/>
          <p:cNvSpPr>
            <a:spLocks noGrp="1"/>
          </p:cNvSpPr>
          <p:nvPr>
            <p:ph type="body" sz="quarter" idx="17"/>
          </p:nvPr>
        </p:nvSpPr>
        <p:spPr>
          <a:xfrm>
            <a:off x="2255754" y="102885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551" name="Tequis magnam everunt re volupti ntiusament at."/>
          <p:cNvSpPr txBox="1">
            <a:spLocks noGrp="1"/>
          </p:cNvSpPr>
          <p:nvPr>
            <p:ph type="body" sz="quarter" idx="18"/>
          </p:nvPr>
        </p:nvSpPr>
        <p:spPr>
          <a:xfrm>
            <a:off x="6470980" y="8135242"/>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552" name="Desc. Point a"/>
          <p:cNvSpPr>
            <a:spLocks noGrp="1"/>
          </p:cNvSpPr>
          <p:nvPr>
            <p:ph type="body" sz="quarter" idx="19"/>
          </p:nvPr>
        </p:nvSpPr>
        <p:spPr>
          <a:xfrm>
            <a:off x="6472154" y="7384449"/>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3553" name=""/>
          <p:cNvSpPr txBox="1">
            <a:spLocks noGrp="1"/>
          </p:cNvSpPr>
          <p:nvPr>
            <p:ph type="body" sz="quarter" idx="20"/>
          </p:nvPr>
        </p:nvSpPr>
        <p:spPr>
          <a:xfrm>
            <a:off x="2190983" y="6744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54" name=""/>
          <p:cNvSpPr txBox="1">
            <a:spLocks noGrp="1"/>
          </p:cNvSpPr>
          <p:nvPr>
            <p:ph type="body" sz="quarter" idx="21"/>
          </p:nvPr>
        </p:nvSpPr>
        <p:spPr>
          <a:xfrm>
            <a:off x="6420083" y="6744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55" name=""/>
          <p:cNvSpPr txBox="1">
            <a:spLocks noGrp="1"/>
          </p:cNvSpPr>
          <p:nvPr>
            <p:ph type="body" sz="quarter" idx="22"/>
          </p:nvPr>
        </p:nvSpPr>
        <p:spPr>
          <a:xfrm>
            <a:off x="2190983" y="9792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56" name="Figure"/>
          <p:cNvSpPr>
            <a:spLocks noGrp="1"/>
          </p:cNvSpPr>
          <p:nvPr>
            <p:ph type="body" sz="quarter" idx="23"/>
          </p:nvPr>
        </p:nvSpPr>
        <p:spPr>
          <a:xfrm>
            <a:off x="12147891" y="3573997"/>
            <a:ext cx="3520174" cy="3150434"/>
          </a:xfrm>
          <a:custGeom>
            <a:avLst/>
            <a:gdLst/>
            <a:ahLst/>
            <a:cxnLst>
              <a:cxn ang="0">
                <a:pos x="wd2" y="hd2"/>
              </a:cxn>
              <a:cxn ang="5400000">
                <a:pos x="wd2" y="hd2"/>
              </a:cxn>
              <a:cxn ang="10800000">
                <a:pos x="wd2" y="hd2"/>
              </a:cxn>
              <a:cxn ang="16200000">
                <a:pos x="wd2" y="hd2"/>
              </a:cxn>
            </a:cxnLst>
            <a:rect l="0" t="0" r="r" b="b"/>
            <a:pathLst>
              <a:path w="21600" h="21585" extrusionOk="0">
                <a:moveTo>
                  <a:pt x="9648" y="21545"/>
                </a:moveTo>
                <a:cubicBezTo>
                  <a:pt x="4326" y="21258"/>
                  <a:pt x="0" y="16722"/>
                  <a:pt x="0" y="10773"/>
                </a:cubicBezTo>
                <a:cubicBezTo>
                  <a:pt x="0" y="4823"/>
                  <a:pt x="4319" y="0"/>
                  <a:pt x="9648" y="0"/>
                </a:cubicBezTo>
                <a:cubicBezTo>
                  <a:pt x="14976" y="0"/>
                  <a:pt x="19296" y="4823"/>
                  <a:pt x="19296" y="10773"/>
                </a:cubicBezTo>
                <a:cubicBezTo>
                  <a:pt x="19296" y="10773"/>
                  <a:pt x="18682" y="18398"/>
                  <a:pt x="21600" y="21548"/>
                </a:cubicBezTo>
                <a:cubicBezTo>
                  <a:pt x="18185" y="21600"/>
                  <a:pt x="10589" y="21596"/>
                  <a:pt x="9648" y="21545"/>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57" name="Figure"/>
          <p:cNvSpPr>
            <a:spLocks noGrp="1"/>
          </p:cNvSpPr>
          <p:nvPr>
            <p:ph type="body" sz="quarter" idx="24"/>
          </p:nvPr>
        </p:nvSpPr>
        <p:spPr>
          <a:xfrm flipH="1">
            <a:off x="17440696" y="6428360"/>
            <a:ext cx="4624075" cy="4138387"/>
          </a:xfrm>
          <a:custGeom>
            <a:avLst/>
            <a:gdLst/>
            <a:ahLst/>
            <a:cxnLst>
              <a:cxn ang="0">
                <a:pos x="wd2" y="hd2"/>
              </a:cxn>
              <a:cxn ang="5400000">
                <a:pos x="wd2" y="hd2"/>
              </a:cxn>
              <a:cxn ang="10800000">
                <a:pos x="wd2" y="hd2"/>
              </a:cxn>
              <a:cxn ang="16200000">
                <a:pos x="wd2" y="hd2"/>
              </a:cxn>
            </a:cxnLst>
            <a:rect l="0" t="0" r="r" b="b"/>
            <a:pathLst>
              <a:path w="21600" h="21585" extrusionOk="0">
                <a:moveTo>
                  <a:pt x="9648" y="21545"/>
                </a:moveTo>
                <a:cubicBezTo>
                  <a:pt x="4326" y="21258"/>
                  <a:pt x="0" y="16722"/>
                  <a:pt x="0" y="10773"/>
                </a:cubicBezTo>
                <a:cubicBezTo>
                  <a:pt x="0" y="4823"/>
                  <a:pt x="4319" y="0"/>
                  <a:pt x="9648" y="0"/>
                </a:cubicBezTo>
                <a:cubicBezTo>
                  <a:pt x="14976" y="0"/>
                  <a:pt x="19296" y="4823"/>
                  <a:pt x="19296" y="10773"/>
                </a:cubicBezTo>
                <a:cubicBezTo>
                  <a:pt x="19296" y="10773"/>
                  <a:pt x="18682" y="18398"/>
                  <a:pt x="21600" y="21548"/>
                </a:cubicBezTo>
                <a:cubicBezTo>
                  <a:pt x="18185" y="21600"/>
                  <a:pt x="10589" y="21596"/>
                  <a:pt x="9648" y="21545"/>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58" name="Figure"/>
          <p:cNvSpPr>
            <a:spLocks noGrp="1"/>
          </p:cNvSpPr>
          <p:nvPr>
            <p:ph type="body" sz="quarter" idx="25"/>
          </p:nvPr>
        </p:nvSpPr>
        <p:spPr>
          <a:xfrm>
            <a:off x="16572490" y="8142688"/>
            <a:ext cx="1991686" cy="1782490"/>
          </a:xfrm>
          <a:custGeom>
            <a:avLst/>
            <a:gdLst/>
            <a:ahLst/>
            <a:cxnLst>
              <a:cxn ang="0">
                <a:pos x="wd2" y="hd2"/>
              </a:cxn>
              <a:cxn ang="5400000">
                <a:pos x="wd2" y="hd2"/>
              </a:cxn>
              <a:cxn ang="10800000">
                <a:pos x="wd2" y="hd2"/>
              </a:cxn>
              <a:cxn ang="16200000">
                <a:pos x="wd2" y="hd2"/>
              </a:cxn>
            </a:cxnLst>
            <a:rect l="0" t="0" r="r" b="b"/>
            <a:pathLst>
              <a:path w="21600" h="21585" extrusionOk="0">
                <a:moveTo>
                  <a:pt x="9648" y="21545"/>
                </a:moveTo>
                <a:cubicBezTo>
                  <a:pt x="4326" y="21258"/>
                  <a:pt x="0" y="16722"/>
                  <a:pt x="0" y="10773"/>
                </a:cubicBezTo>
                <a:cubicBezTo>
                  <a:pt x="0" y="4823"/>
                  <a:pt x="4319" y="0"/>
                  <a:pt x="9648" y="0"/>
                </a:cubicBezTo>
                <a:cubicBezTo>
                  <a:pt x="14976" y="0"/>
                  <a:pt x="19296" y="4823"/>
                  <a:pt x="19296" y="10773"/>
                </a:cubicBezTo>
                <a:cubicBezTo>
                  <a:pt x="19296" y="10773"/>
                  <a:pt x="18682" y="18398"/>
                  <a:pt x="21600" y="21548"/>
                </a:cubicBezTo>
                <a:cubicBezTo>
                  <a:pt x="18185" y="21600"/>
                  <a:pt x="10589" y="21596"/>
                  <a:pt x="9648" y="21545"/>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59" name="Figure"/>
          <p:cNvSpPr>
            <a:spLocks noGrp="1"/>
          </p:cNvSpPr>
          <p:nvPr>
            <p:ph type="body" sz="quarter" idx="26"/>
          </p:nvPr>
        </p:nvSpPr>
        <p:spPr>
          <a:xfrm flipH="1">
            <a:off x="14549468" y="4883369"/>
            <a:ext cx="2955864" cy="2645396"/>
          </a:xfrm>
          <a:custGeom>
            <a:avLst/>
            <a:gdLst/>
            <a:ahLst/>
            <a:cxnLst>
              <a:cxn ang="0">
                <a:pos x="wd2" y="hd2"/>
              </a:cxn>
              <a:cxn ang="5400000">
                <a:pos x="wd2" y="hd2"/>
              </a:cxn>
              <a:cxn ang="10800000">
                <a:pos x="wd2" y="hd2"/>
              </a:cxn>
              <a:cxn ang="16200000">
                <a:pos x="wd2" y="hd2"/>
              </a:cxn>
            </a:cxnLst>
            <a:rect l="0" t="0" r="r" b="b"/>
            <a:pathLst>
              <a:path w="21600" h="21585" extrusionOk="0">
                <a:moveTo>
                  <a:pt x="9648" y="21545"/>
                </a:moveTo>
                <a:cubicBezTo>
                  <a:pt x="4326" y="21258"/>
                  <a:pt x="0" y="16722"/>
                  <a:pt x="0" y="10773"/>
                </a:cubicBezTo>
                <a:cubicBezTo>
                  <a:pt x="0" y="4823"/>
                  <a:pt x="4319" y="0"/>
                  <a:pt x="9648" y="0"/>
                </a:cubicBezTo>
                <a:cubicBezTo>
                  <a:pt x="14976" y="0"/>
                  <a:pt x="19296" y="4823"/>
                  <a:pt x="19296" y="10773"/>
                </a:cubicBezTo>
                <a:cubicBezTo>
                  <a:pt x="19296" y="10773"/>
                  <a:pt x="18682" y="18398"/>
                  <a:pt x="21600" y="21548"/>
                </a:cubicBezTo>
                <a:cubicBezTo>
                  <a:pt x="18185" y="21600"/>
                  <a:pt x="10589" y="21596"/>
                  <a:pt x="9648" y="21545"/>
                </a:cubicBezTo>
                <a:close/>
              </a:path>
            </a:pathLst>
          </a:custGeom>
          <a:solidFill>
            <a:srgbClr val="ECEEF0"/>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60" name="Figure"/>
          <p:cNvSpPr>
            <a:spLocks noGrp="1"/>
          </p:cNvSpPr>
          <p:nvPr>
            <p:ph type="body" sz="quarter" idx="27"/>
          </p:nvPr>
        </p:nvSpPr>
        <p:spPr>
          <a:xfrm>
            <a:off x="11602557" y="9498121"/>
            <a:ext cx="1991685" cy="1782490"/>
          </a:xfrm>
          <a:custGeom>
            <a:avLst/>
            <a:gdLst/>
            <a:ahLst/>
            <a:cxnLst>
              <a:cxn ang="0">
                <a:pos x="wd2" y="hd2"/>
              </a:cxn>
              <a:cxn ang="5400000">
                <a:pos x="wd2" y="hd2"/>
              </a:cxn>
              <a:cxn ang="10800000">
                <a:pos x="wd2" y="hd2"/>
              </a:cxn>
              <a:cxn ang="16200000">
                <a:pos x="wd2" y="hd2"/>
              </a:cxn>
            </a:cxnLst>
            <a:rect l="0" t="0" r="r" b="b"/>
            <a:pathLst>
              <a:path w="21600" h="21585" extrusionOk="0">
                <a:moveTo>
                  <a:pt x="9648" y="21545"/>
                </a:moveTo>
                <a:cubicBezTo>
                  <a:pt x="4326" y="21258"/>
                  <a:pt x="0" y="16722"/>
                  <a:pt x="0" y="10773"/>
                </a:cubicBezTo>
                <a:cubicBezTo>
                  <a:pt x="0" y="4823"/>
                  <a:pt x="4319" y="0"/>
                  <a:pt x="9648" y="0"/>
                </a:cubicBezTo>
                <a:cubicBezTo>
                  <a:pt x="14976" y="0"/>
                  <a:pt x="19296" y="4823"/>
                  <a:pt x="19296" y="10773"/>
                </a:cubicBezTo>
                <a:cubicBezTo>
                  <a:pt x="19296" y="10773"/>
                  <a:pt x="18682" y="18398"/>
                  <a:pt x="21600" y="21548"/>
                </a:cubicBezTo>
                <a:cubicBezTo>
                  <a:pt x="18185" y="21600"/>
                  <a:pt x="10589" y="21596"/>
                  <a:pt x="9648" y="21545"/>
                </a:cubicBezTo>
                <a:close/>
              </a:path>
            </a:pathLst>
          </a:custGeom>
          <a:solidFill>
            <a:srgbClr val="3D403E"/>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61" name="Figure"/>
          <p:cNvSpPr>
            <a:spLocks noGrp="1"/>
          </p:cNvSpPr>
          <p:nvPr>
            <p:ph type="body" sz="quarter" idx="28"/>
          </p:nvPr>
        </p:nvSpPr>
        <p:spPr>
          <a:xfrm flipH="1">
            <a:off x="13033424" y="9076809"/>
            <a:ext cx="1620475" cy="1450268"/>
          </a:xfrm>
          <a:custGeom>
            <a:avLst/>
            <a:gdLst/>
            <a:ahLst/>
            <a:cxnLst>
              <a:cxn ang="0">
                <a:pos x="wd2" y="hd2"/>
              </a:cxn>
              <a:cxn ang="5400000">
                <a:pos x="wd2" y="hd2"/>
              </a:cxn>
              <a:cxn ang="10800000">
                <a:pos x="wd2" y="hd2"/>
              </a:cxn>
              <a:cxn ang="16200000">
                <a:pos x="wd2" y="hd2"/>
              </a:cxn>
            </a:cxnLst>
            <a:rect l="0" t="0" r="r" b="b"/>
            <a:pathLst>
              <a:path w="21600" h="21585" extrusionOk="0">
                <a:moveTo>
                  <a:pt x="9648" y="21545"/>
                </a:moveTo>
                <a:cubicBezTo>
                  <a:pt x="4326" y="21258"/>
                  <a:pt x="0" y="16722"/>
                  <a:pt x="0" y="10773"/>
                </a:cubicBezTo>
                <a:cubicBezTo>
                  <a:pt x="0" y="4823"/>
                  <a:pt x="4319" y="0"/>
                  <a:pt x="9648" y="0"/>
                </a:cubicBezTo>
                <a:cubicBezTo>
                  <a:pt x="14976" y="0"/>
                  <a:pt x="19296" y="4823"/>
                  <a:pt x="19296" y="10773"/>
                </a:cubicBezTo>
                <a:cubicBezTo>
                  <a:pt x="19296" y="10773"/>
                  <a:pt x="18682" y="18398"/>
                  <a:pt x="21600" y="21548"/>
                </a:cubicBezTo>
                <a:cubicBezTo>
                  <a:pt x="18185" y="21600"/>
                  <a:pt x="10589" y="21596"/>
                  <a:pt x="9648" y="21545"/>
                </a:cubicBezTo>
                <a:close/>
              </a:path>
            </a:pathLst>
          </a:custGeom>
          <a:solidFill>
            <a:srgbClr val="C4C6C1"/>
          </a:solidFill>
        </p:spPr>
        <p:txBody>
          <a:bodyPr lIns="38100" tIns="38100" rIns="38100" bIns="38100">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62" name="Desc. Point A"/>
          <p:cNvSpPr>
            <a:spLocks noGrp="1"/>
          </p:cNvSpPr>
          <p:nvPr>
            <p:ph type="body" sz="quarter" idx="29"/>
          </p:nvPr>
        </p:nvSpPr>
        <p:spPr>
          <a:xfrm>
            <a:off x="18695722" y="8496380"/>
            <a:ext cx="2715155" cy="1290583"/>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Desc. Point A</a:t>
            </a:r>
          </a:p>
        </p:txBody>
      </p:sp>
      <p:sp>
        <p:nvSpPr>
          <p:cNvPr id="3563" name="29%"/>
          <p:cNvSpPr>
            <a:spLocks noGrp="1"/>
          </p:cNvSpPr>
          <p:nvPr>
            <p:ph type="body" sz="quarter" idx="30"/>
          </p:nvPr>
        </p:nvSpPr>
        <p:spPr>
          <a:xfrm>
            <a:off x="18695722" y="7734380"/>
            <a:ext cx="2715155" cy="1290583"/>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29%</a:t>
            </a:r>
          </a:p>
        </p:txBody>
      </p:sp>
      <p:sp>
        <p:nvSpPr>
          <p:cNvPr id="3564" name="Desc. Point A"/>
          <p:cNvSpPr>
            <a:spLocks noGrp="1"/>
          </p:cNvSpPr>
          <p:nvPr>
            <p:ph type="body" sz="quarter" idx="31"/>
          </p:nvPr>
        </p:nvSpPr>
        <p:spPr>
          <a:xfrm>
            <a:off x="12337255" y="5033514"/>
            <a:ext cx="2715155" cy="1290583"/>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Desc. Point A</a:t>
            </a:r>
          </a:p>
        </p:txBody>
      </p:sp>
      <p:sp>
        <p:nvSpPr>
          <p:cNvPr id="3565" name="68%"/>
          <p:cNvSpPr>
            <a:spLocks noGrp="1"/>
          </p:cNvSpPr>
          <p:nvPr>
            <p:ph type="body" sz="quarter" idx="32"/>
          </p:nvPr>
        </p:nvSpPr>
        <p:spPr>
          <a:xfrm>
            <a:off x="12337255" y="4271514"/>
            <a:ext cx="2715155" cy="1290583"/>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68%</a:t>
            </a:r>
          </a:p>
        </p:txBody>
      </p:sp>
      <p:sp>
        <p:nvSpPr>
          <p:cNvPr id="3566" name="Desc. Point A"/>
          <p:cNvSpPr>
            <a:spLocks noGrp="1"/>
          </p:cNvSpPr>
          <p:nvPr>
            <p:ph type="body" sz="quarter" idx="33"/>
          </p:nvPr>
        </p:nvSpPr>
        <p:spPr>
          <a:xfrm>
            <a:off x="14830688" y="6032580"/>
            <a:ext cx="2715155" cy="1290583"/>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Desc. Point A</a:t>
            </a:r>
          </a:p>
        </p:txBody>
      </p:sp>
      <p:sp>
        <p:nvSpPr>
          <p:cNvPr id="3567" name="32%"/>
          <p:cNvSpPr>
            <a:spLocks noGrp="1"/>
          </p:cNvSpPr>
          <p:nvPr>
            <p:ph type="body" sz="quarter" idx="34"/>
          </p:nvPr>
        </p:nvSpPr>
        <p:spPr>
          <a:xfrm>
            <a:off x="14830688" y="5397580"/>
            <a:ext cx="2715155" cy="1290583"/>
          </a:xfrm>
          <a:prstGeom prst="rect">
            <a:avLst/>
          </a:prstGeom>
        </p:spPr>
        <p:txBody>
          <a:bodyPr lIns="48766" tIns="48766" rIns="48766" bIns="48766">
            <a:noAutofit/>
          </a:bodyPr>
          <a:lstStyle>
            <a:lvl1pPr marL="0" indent="0" algn="ctr">
              <a:spcBef>
                <a:spcPts val="0"/>
              </a:spcBef>
              <a:buSzTx/>
              <a:buNone/>
              <a:defRPr sz="4800" spc="-144"/>
            </a:lvl1pPr>
          </a:lstStyle>
          <a:p>
            <a:r>
              <a:t>32%</a:t>
            </a:r>
          </a:p>
        </p:txBody>
      </p:sp>
      <p:sp>
        <p:nvSpPr>
          <p:cNvPr id="3568" name="45%"/>
          <p:cNvSpPr>
            <a:spLocks noGrp="1"/>
          </p:cNvSpPr>
          <p:nvPr>
            <p:ph type="body" sz="quarter" idx="35"/>
          </p:nvPr>
        </p:nvSpPr>
        <p:spPr>
          <a:xfrm>
            <a:off x="13219002" y="9156651"/>
            <a:ext cx="1428751" cy="1290584"/>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45%</a:t>
            </a:r>
          </a:p>
        </p:txBody>
      </p:sp>
      <p:sp>
        <p:nvSpPr>
          <p:cNvPr id="3569" name="55%"/>
          <p:cNvSpPr>
            <a:spLocks noGrp="1"/>
          </p:cNvSpPr>
          <p:nvPr>
            <p:ph type="body" sz="quarter" idx="36"/>
          </p:nvPr>
        </p:nvSpPr>
        <p:spPr>
          <a:xfrm>
            <a:off x="11706225" y="9744075"/>
            <a:ext cx="1428751" cy="1290583"/>
          </a:xfrm>
          <a:prstGeom prst="rect">
            <a:avLst/>
          </a:prstGeom>
        </p:spPr>
        <p:txBody>
          <a:bodyPr lIns="48766" tIns="48766" rIns="48766" bIns="48766">
            <a:noAutofit/>
          </a:bodyPr>
          <a:lstStyle>
            <a:lvl1pPr marL="0" indent="0" algn="ctr">
              <a:lnSpc>
                <a:spcPct val="120000"/>
              </a:lnSpc>
              <a:spcBef>
                <a:spcPts val="0"/>
              </a:spcBef>
              <a:buSzTx/>
              <a:buNone/>
              <a:defRPr sz="3000" spc="-90">
                <a:solidFill>
                  <a:srgbClr val="FFFFFF"/>
                </a:solidFill>
                <a:latin typeface="Poppins Regular"/>
                <a:ea typeface="Poppins Regular"/>
                <a:cs typeface="Poppins Regular"/>
                <a:sym typeface="Poppins Regular"/>
              </a:defRPr>
            </a:lvl1pPr>
          </a:lstStyle>
          <a:p>
            <a:r>
              <a:t>55%</a:t>
            </a:r>
          </a:p>
        </p:txBody>
      </p:sp>
      <p:sp>
        <p:nvSpPr>
          <p:cNvPr id="3570" name="71%"/>
          <p:cNvSpPr>
            <a:spLocks noGrp="1"/>
          </p:cNvSpPr>
          <p:nvPr>
            <p:ph type="body" sz="quarter" idx="37"/>
          </p:nvPr>
        </p:nvSpPr>
        <p:spPr>
          <a:xfrm>
            <a:off x="16853957" y="8388642"/>
            <a:ext cx="1428751" cy="1290583"/>
          </a:xfrm>
          <a:prstGeom prst="rect">
            <a:avLst/>
          </a:prstGeom>
        </p:spPr>
        <p:txBody>
          <a:bodyPr lIns="48766" tIns="48766" rIns="48766" bIns="48766">
            <a:noAutofit/>
          </a:bodyPr>
          <a:lstStyle>
            <a:lvl1pPr marL="0" indent="0" algn="ctr">
              <a:lnSpc>
                <a:spcPct val="120000"/>
              </a:lnSpc>
              <a:spcBef>
                <a:spcPts val="0"/>
              </a:spcBef>
              <a:buSzTx/>
              <a:buNone/>
              <a:defRPr sz="3000" spc="-90">
                <a:solidFill>
                  <a:srgbClr val="FFFFFF"/>
                </a:solidFill>
                <a:latin typeface="Poppins Regular"/>
                <a:ea typeface="Poppins Regular"/>
                <a:cs typeface="Poppins Regular"/>
                <a:sym typeface="Poppins Regular"/>
              </a:defRPr>
            </a:lvl1pPr>
          </a:lstStyle>
          <a:p>
            <a:r>
              <a:t>71%</a:t>
            </a:r>
          </a:p>
        </p:txBody>
      </p:sp>
      <p:sp>
        <p:nvSpPr>
          <p:cNvPr id="357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572"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Info p">
    <p:spTree>
      <p:nvGrpSpPr>
        <p:cNvPr id="1" name=""/>
        <p:cNvGrpSpPr/>
        <p:nvPr/>
      </p:nvGrpSpPr>
      <p:grpSpPr>
        <a:xfrm>
          <a:off x="0" y="0"/>
          <a:ext cx="0" cy="0"/>
          <a:chOff x="0" y="0"/>
          <a:chExt cx="0" cy="0"/>
        </a:xfrm>
      </p:grpSpPr>
      <p:sp>
        <p:nvSpPr>
          <p:cNvPr id="357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58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581" name="Ligne"/>
          <p:cNvSpPr/>
          <p:nvPr/>
        </p:nvSpPr>
        <p:spPr>
          <a:xfrm>
            <a:off x="8620918" y="6265972"/>
            <a:ext cx="14007074" cy="1"/>
          </a:xfrm>
          <a:prstGeom prst="line">
            <a:avLst/>
          </a:prstGeom>
          <a:ln w="12700">
            <a:solidFill>
              <a:srgbClr val="C4C6C1"/>
            </a:solidFill>
            <a:miter lim="400000"/>
          </a:ln>
        </p:spPr>
        <p:txBody>
          <a:bodyPr lIns="50800" tIns="50800" rIns="50800" bIns="50800" anchor="ctr"/>
          <a:lstStyle/>
          <a:p>
            <a:endParaRPr/>
          </a:p>
        </p:txBody>
      </p:sp>
      <p:sp>
        <p:nvSpPr>
          <p:cNvPr id="3582" name="Ligne"/>
          <p:cNvSpPr/>
          <p:nvPr/>
        </p:nvSpPr>
        <p:spPr>
          <a:xfrm>
            <a:off x="8620918" y="7168295"/>
            <a:ext cx="14007074" cy="1"/>
          </a:xfrm>
          <a:prstGeom prst="line">
            <a:avLst/>
          </a:prstGeom>
          <a:ln w="12700">
            <a:solidFill>
              <a:srgbClr val="C4C6C1"/>
            </a:solidFill>
            <a:miter lim="400000"/>
          </a:ln>
        </p:spPr>
        <p:txBody>
          <a:bodyPr lIns="50800" tIns="50800" rIns="50800" bIns="50800" anchor="ctr"/>
          <a:lstStyle/>
          <a:p>
            <a:endParaRPr/>
          </a:p>
        </p:txBody>
      </p:sp>
      <p:sp>
        <p:nvSpPr>
          <p:cNvPr id="3583" name="Ligne"/>
          <p:cNvSpPr/>
          <p:nvPr/>
        </p:nvSpPr>
        <p:spPr>
          <a:xfrm>
            <a:off x="8620918" y="8070619"/>
            <a:ext cx="14007074" cy="1"/>
          </a:xfrm>
          <a:prstGeom prst="line">
            <a:avLst/>
          </a:prstGeom>
          <a:ln w="12700">
            <a:solidFill>
              <a:srgbClr val="C4C6C1"/>
            </a:solidFill>
            <a:miter lim="400000"/>
          </a:ln>
        </p:spPr>
        <p:txBody>
          <a:bodyPr lIns="50800" tIns="50800" rIns="50800" bIns="50800" anchor="ctr"/>
          <a:lstStyle/>
          <a:p>
            <a:endParaRPr/>
          </a:p>
        </p:txBody>
      </p:sp>
      <p:sp>
        <p:nvSpPr>
          <p:cNvPr id="3584" name="Ligne"/>
          <p:cNvSpPr/>
          <p:nvPr/>
        </p:nvSpPr>
        <p:spPr>
          <a:xfrm>
            <a:off x="8620918" y="8972943"/>
            <a:ext cx="14007074" cy="1"/>
          </a:xfrm>
          <a:prstGeom prst="line">
            <a:avLst/>
          </a:prstGeom>
          <a:ln w="12700">
            <a:solidFill>
              <a:srgbClr val="C4C6C1"/>
            </a:solidFill>
            <a:miter lim="400000"/>
          </a:ln>
        </p:spPr>
        <p:txBody>
          <a:bodyPr lIns="50800" tIns="50800" rIns="50800" bIns="50800" anchor="ctr"/>
          <a:lstStyle/>
          <a:p>
            <a:endParaRPr/>
          </a:p>
        </p:txBody>
      </p:sp>
      <p:sp>
        <p:nvSpPr>
          <p:cNvPr id="3585" name="Ligne"/>
          <p:cNvSpPr/>
          <p:nvPr/>
        </p:nvSpPr>
        <p:spPr>
          <a:xfrm>
            <a:off x="8620918" y="9875266"/>
            <a:ext cx="14007074" cy="1"/>
          </a:xfrm>
          <a:prstGeom prst="line">
            <a:avLst/>
          </a:prstGeom>
          <a:ln w="12700">
            <a:solidFill>
              <a:srgbClr val="C4C6C1"/>
            </a:solidFill>
            <a:miter lim="400000"/>
          </a:ln>
        </p:spPr>
        <p:txBody>
          <a:bodyPr lIns="50800" tIns="50800" rIns="50800" bIns="50800" anchor="ctr"/>
          <a:lstStyle/>
          <a:p>
            <a:endParaRPr/>
          </a:p>
        </p:txBody>
      </p:sp>
      <p:sp>
        <p:nvSpPr>
          <p:cNvPr id="3586" name="Ligne"/>
          <p:cNvSpPr/>
          <p:nvPr/>
        </p:nvSpPr>
        <p:spPr>
          <a:xfrm>
            <a:off x="8620918" y="10777590"/>
            <a:ext cx="14007074" cy="1"/>
          </a:xfrm>
          <a:prstGeom prst="line">
            <a:avLst/>
          </a:prstGeom>
          <a:ln w="12700">
            <a:solidFill>
              <a:srgbClr val="C4C6C1"/>
            </a:solidFill>
            <a:miter lim="400000"/>
          </a:ln>
        </p:spPr>
        <p:txBody>
          <a:bodyPr lIns="50800" tIns="50800" rIns="50800" bIns="50800" anchor="ctr"/>
          <a:lstStyle/>
          <a:p>
            <a:endParaRPr/>
          </a:p>
        </p:txBody>
      </p:sp>
      <p:sp>
        <p:nvSpPr>
          <p:cNvPr id="3587" name="Ligne"/>
          <p:cNvSpPr/>
          <p:nvPr/>
        </p:nvSpPr>
        <p:spPr>
          <a:xfrm>
            <a:off x="8620918" y="11679914"/>
            <a:ext cx="14007074" cy="1"/>
          </a:xfrm>
          <a:prstGeom prst="line">
            <a:avLst/>
          </a:prstGeom>
          <a:ln w="12700">
            <a:solidFill>
              <a:srgbClr val="C4C6C1"/>
            </a:solidFill>
            <a:miter lim="400000"/>
          </a:ln>
        </p:spPr>
        <p:txBody>
          <a:bodyPr lIns="50800" tIns="50800" rIns="50800" bIns="50800" anchor="ctr"/>
          <a:lstStyle/>
          <a:p>
            <a:endParaRPr/>
          </a:p>
        </p:txBody>
      </p:sp>
      <p:sp>
        <p:nvSpPr>
          <p:cNvPr id="3588"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589" name="Tequis magnam everunt re volupti ntiusament at."/>
          <p:cNvSpPr txBox="1">
            <a:spLocks noGrp="1"/>
          </p:cNvSpPr>
          <p:nvPr>
            <p:ph type="body" sz="quarter" idx="14"/>
          </p:nvPr>
        </p:nvSpPr>
        <p:spPr>
          <a:xfrm>
            <a:off x="2254580" y="8118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590" name="Desc. Point b"/>
          <p:cNvSpPr>
            <a:spLocks noGrp="1"/>
          </p:cNvSpPr>
          <p:nvPr>
            <p:ph type="body" sz="quarter" idx="15"/>
          </p:nvPr>
        </p:nvSpPr>
        <p:spPr>
          <a:xfrm>
            <a:off x="2255754" y="73675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591" name="Tequis magnam everunt re volupti ntiusament at."/>
          <p:cNvSpPr txBox="1">
            <a:spLocks noGrp="1"/>
          </p:cNvSpPr>
          <p:nvPr>
            <p:ph type="body" sz="quarter" idx="16"/>
          </p:nvPr>
        </p:nvSpPr>
        <p:spPr>
          <a:xfrm>
            <a:off x="2254580" y="11039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592" name="Desc. Point c"/>
          <p:cNvSpPr>
            <a:spLocks noGrp="1"/>
          </p:cNvSpPr>
          <p:nvPr>
            <p:ph type="body" sz="quarter" idx="17"/>
          </p:nvPr>
        </p:nvSpPr>
        <p:spPr>
          <a:xfrm>
            <a:off x="2255754" y="102885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593" name=""/>
          <p:cNvSpPr txBox="1">
            <a:spLocks noGrp="1"/>
          </p:cNvSpPr>
          <p:nvPr>
            <p:ph type="body" sz="quarter" idx="18"/>
          </p:nvPr>
        </p:nvSpPr>
        <p:spPr>
          <a:xfrm>
            <a:off x="2190983" y="6744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94" name=""/>
          <p:cNvSpPr txBox="1">
            <a:spLocks noGrp="1"/>
          </p:cNvSpPr>
          <p:nvPr>
            <p:ph type="body" sz="quarter" idx="19"/>
          </p:nvPr>
        </p:nvSpPr>
        <p:spPr>
          <a:xfrm>
            <a:off x="2190983" y="97924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595" name="위쪽 화살표 77"/>
          <p:cNvSpPr>
            <a:spLocks noGrp="1"/>
          </p:cNvSpPr>
          <p:nvPr>
            <p:ph type="body" sz="quarter" idx="20"/>
          </p:nvPr>
        </p:nvSpPr>
        <p:spPr>
          <a:xfrm>
            <a:off x="9724256" y="8486264"/>
            <a:ext cx="3900579" cy="3193024"/>
          </a:xfrm>
          <a:custGeom>
            <a:avLst/>
            <a:gdLst/>
            <a:ahLst/>
            <a:cxnLst>
              <a:cxn ang="0">
                <a:pos x="wd2" y="hd2"/>
              </a:cxn>
              <a:cxn ang="5400000">
                <a:pos x="wd2" y="hd2"/>
              </a:cxn>
              <a:cxn ang="10800000">
                <a:pos x="wd2" y="hd2"/>
              </a:cxn>
              <a:cxn ang="16200000">
                <a:pos x="wd2" y="hd2"/>
              </a:cxn>
            </a:cxnLst>
            <a:rect l="0" t="0" r="r" b="b"/>
            <a:pathLst>
              <a:path w="21600" h="21600" extrusionOk="0">
                <a:moveTo>
                  <a:pt x="0" y="13193"/>
                </a:moveTo>
                <a:lnTo>
                  <a:pt x="10800" y="0"/>
                </a:lnTo>
                <a:lnTo>
                  <a:pt x="21600" y="13193"/>
                </a:lnTo>
                <a:lnTo>
                  <a:pt x="17645" y="12334"/>
                </a:lnTo>
                <a:lnTo>
                  <a:pt x="17645" y="21600"/>
                </a:lnTo>
                <a:lnTo>
                  <a:pt x="3955" y="21600"/>
                </a:lnTo>
                <a:lnTo>
                  <a:pt x="3955" y="12334"/>
                </a:lnTo>
                <a:lnTo>
                  <a:pt x="0" y="13193"/>
                </a:lnTo>
                <a:close/>
              </a:path>
            </a:pathLst>
          </a:custGeom>
          <a:solidFill>
            <a:srgbClr val="C4C6C1"/>
          </a:solidFill>
          <a:effectLst>
            <a:outerShdw blurRad="63500" dist="92492" dir="5400000" rotWithShape="0">
              <a:srgbClr val="000000">
                <a:alpha val="9197"/>
              </a:srgbClr>
            </a:outerShdw>
          </a:effectLst>
        </p:spPr>
        <p:txBody>
          <a:bodyPr lIns="45719" tIns="45719" rIns="45719" bIns="45719">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96" name="위쪽 화살표 77"/>
          <p:cNvSpPr>
            <a:spLocks noGrp="1"/>
          </p:cNvSpPr>
          <p:nvPr>
            <p:ph type="body" sz="quarter" idx="21"/>
          </p:nvPr>
        </p:nvSpPr>
        <p:spPr>
          <a:xfrm>
            <a:off x="14077111" y="5819264"/>
            <a:ext cx="3900579" cy="5860024"/>
          </a:xfrm>
          <a:custGeom>
            <a:avLst/>
            <a:gdLst/>
            <a:ahLst/>
            <a:cxnLst>
              <a:cxn ang="0">
                <a:pos x="wd2" y="hd2"/>
              </a:cxn>
              <a:cxn ang="5400000">
                <a:pos x="wd2" y="hd2"/>
              </a:cxn>
              <a:cxn ang="10800000">
                <a:pos x="wd2" y="hd2"/>
              </a:cxn>
              <a:cxn ang="16200000">
                <a:pos x="wd2" y="hd2"/>
              </a:cxn>
            </a:cxnLst>
            <a:rect l="0" t="0" r="r" b="b"/>
            <a:pathLst>
              <a:path w="21600" h="21600" extrusionOk="0">
                <a:moveTo>
                  <a:pt x="0" y="7189"/>
                </a:moveTo>
                <a:lnTo>
                  <a:pt x="10800" y="0"/>
                </a:lnTo>
                <a:lnTo>
                  <a:pt x="21600" y="7189"/>
                </a:lnTo>
                <a:lnTo>
                  <a:pt x="17645" y="6721"/>
                </a:lnTo>
                <a:lnTo>
                  <a:pt x="17645" y="21600"/>
                </a:lnTo>
                <a:lnTo>
                  <a:pt x="3955" y="21600"/>
                </a:lnTo>
                <a:lnTo>
                  <a:pt x="3955" y="6721"/>
                </a:lnTo>
                <a:lnTo>
                  <a:pt x="0" y="7189"/>
                </a:lnTo>
                <a:close/>
              </a:path>
            </a:pathLst>
          </a:custGeom>
          <a:solidFill>
            <a:srgbClr val="C4C6C1"/>
          </a:solidFill>
          <a:effectLst>
            <a:outerShdw blurRad="63500" dist="92492" dir="5400000" rotWithShape="0">
              <a:srgbClr val="000000">
                <a:alpha val="9197"/>
              </a:srgbClr>
            </a:outerShdw>
          </a:effectLst>
        </p:spPr>
        <p:txBody>
          <a:bodyPr lIns="45719" tIns="45719" rIns="45719" bIns="45719">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97" name="위쪽 화살표 77"/>
          <p:cNvSpPr>
            <a:spLocks noGrp="1"/>
          </p:cNvSpPr>
          <p:nvPr>
            <p:ph type="body" sz="quarter" idx="22"/>
          </p:nvPr>
        </p:nvSpPr>
        <p:spPr>
          <a:xfrm>
            <a:off x="18429964" y="7216264"/>
            <a:ext cx="3900579" cy="4463024"/>
          </a:xfrm>
          <a:custGeom>
            <a:avLst/>
            <a:gdLst/>
            <a:ahLst/>
            <a:cxnLst>
              <a:cxn ang="0">
                <a:pos x="wd2" y="hd2"/>
              </a:cxn>
              <a:cxn ang="5400000">
                <a:pos x="wd2" y="hd2"/>
              </a:cxn>
              <a:cxn ang="10800000">
                <a:pos x="wd2" y="hd2"/>
              </a:cxn>
              <a:cxn ang="16200000">
                <a:pos x="wd2" y="hd2"/>
              </a:cxn>
            </a:cxnLst>
            <a:rect l="0" t="0" r="r" b="b"/>
            <a:pathLst>
              <a:path w="21600" h="21600" extrusionOk="0">
                <a:moveTo>
                  <a:pt x="0" y="9439"/>
                </a:moveTo>
                <a:lnTo>
                  <a:pt x="10800" y="0"/>
                </a:lnTo>
                <a:lnTo>
                  <a:pt x="21600" y="9439"/>
                </a:lnTo>
                <a:lnTo>
                  <a:pt x="17645" y="8824"/>
                </a:lnTo>
                <a:lnTo>
                  <a:pt x="17645" y="21600"/>
                </a:lnTo>
                <a:lnTo>
                  <a:pt x="3955" y="21600"/>
                </a:lnTo>
                <a:lnTo>
                  <a:pt x="3955" y="8824"/>
                </a:lnTo>
                <a:lnTo>
                  <a:pt x="0" y="9439"/>
                </a:lnTo>
                <a:close/>
              </a:path>
            </a:pathLst>
          </a:custGeom>
          <a:solidFill>
            <a:srgbClr val="C4C6C1"/>
          </a:solidFill>
          <a:effectLst>
            <a:outerShdw blurRad="63500" dist="92492" dir="5400000" rotWithShape="0">
              <a:srgbClr val="000000">
                <a:alpha val="9197"/>
              </a:srgbClr>
            </a:outerShdw>
          </a:effectLst>
        </p:spPr>
        <p:txBody>
          <a:bodyPr lIns="45719" tIns="45719" rIns="45719" bIns="45719">
            <a:noAutofit/>
          </a:bodyPr>
          <a:lstStyle/>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p:txBody>
      </p:sp>
      <p:sp>
        <p:nvSpPr>
          <p:cNvPr id="3598" name="68%"/>
          <p:cNvSpPr>
            <a:spLocks noGrp="1"/>
          </p:cNvSpPr>
          <p:nvPr>
            <p:ph type="body" sz="quarter" idx="23"/>
          </p:nvPr>
        </p:nvSpPr>
        <p:spPr>
          <a:xfrm>
            <a:off x="14669822" y="4525514"/>
            <a:ext cx="2715155" cy="1290583"/>
          </a:xfrm>
          <a:prstGeom prst="rect">
            <a:avLst/>
          </a:prstGeom>
        </p:spPr>
        <p:txBody>
          <a:bodyPr lIns="48766" tIns="48766" rIns="48766" bIns="48766">
            <a:noAutofit/>
          </a:bodyPr>
          <a:lstStyle>
            <a:lvl1pPr marL="0" indent="0" algn="ctr">
              <a:lnSpc>
                <a:spcPts val="6800"/>
              </a:lnSpc>
              <a:spcBef>
                <a:spcPts val="0"/>
              </a:spcBef>
              <a:buSzTx/>
              <a:buNone/>
              <a:defRPr sz="7200" spc="-215"/>
            </a:lvl1pPr>
          </a:lstStyle>
          <a:p>
            <a:r>
              <a:t>68%</a:t>
            </a:r>
          </a:p>
        </p:txBody>
      </p:sp>
      <p:sp>
        <p:nvSpPr>
          <p:cNvPr id="3599" name="32%"/>
          <p:cNvSpPr>
            <a:spLocks noGrp="1"/>
          </p:cNvSpPr>
          <p:nvPr>
            <p:ph type="body" sz="quarter" idx="24"/>
          </p:nvPr>
        </p:nvSpPr>
        <p:spPr>
          <a:xfrm>
            <a:off x="10316968" y="7166725"/>
            <a:ext cx="2715156" cy="1290583"/>
          </a:xfrm>
          <a:prstGeom prst="rect">
            <a:avLst/>
          </a:prstGeom>
        </p:spPr>
        <p:txBody>
          <a:bodyPr lIns="48766" tIns="48766" rIns="48766" bIns="48766">
            <a:noAutofit/>
          </a:bodyPr>
          <a:lstStyle>
            <a:lvl1pPr marL="0" indent="0" algn="ctr">
              <a:spcBef>
                <a:spcPts val="0"/>
              </a:spcBef>
              <a:buSzTx/>
              <a:buNone/>
              <a:defRPr sz="4800" spc="-144"/>
            </a:lvl1pPr>
          </a:lstStyle>
          <a:p>
            <a:r>
              <a:t>32%</a:t>
            </a:r>
          </a:p>
        </p:txBody>
      </p:sp>
      <p:sp>
        <p:nvSpPr>
          <p:cNvPr id="3600" name="43%"/>
          <p:cNvSpPr>
            <a:spLocks noGrp="1"/>
          </p:cNvSpPr>
          <p:nvPr>
            <p:ph type="body" sz="quarter" idx="25"/>
          </p:nvPr>
        </p:nvSpPr>
        <p:spPr>
          <a:xfrm>
            <a:off x="19022677" y="5922514"/>
            <a:ext cx="2715156" cy="1290583"/>
          </a:xfrm>
          <a:prstGeom prst="rect">
            <a:avLst/>
          </a:prstGeom>
        </p:spPr>
        <p:txBody>
          <a:bodyPr lIns="48766" tIns="48766" rIns="48766" bIns="48766">
            <a:noAutofit/>
          </a:bodyPr>
          <a:lstStyle>
            <a:lvl1pPr marL="0" indent="0" algn="ctr">
              <a:spcBef>
                <a:spcPts val="0"/>
              </a:spcBef>
              <a:buSzTx/>
              <a:buNone/>
              <a:defRPr sz="4800" spc="-144"/>
            </a:lvl1pPr>
          </a:lstStyle>
          <a:p>
            <a:r>
              <a:t>43%</a:t>
            </a:r>
          </a:p>
        </p:txBody>
      </p:sp>
      <p:sp>
        <p:nvSpPr>
          <p:cNvPr id="3601" name="Point a…"/>
          <p:cNvSpPr txBox="1">
            <a:spLocks noGrp="1"/>
          </p:cNvSpPr>
          <p:nvPr>
            <p:ph type="body" sz="quarter" idx="26"/>
          </p:nvPr>
        </p:nvSpPr>
        <p:spPr>
          <a:xfrm>
            <a:off x="10643669" y="9700451"/>
            <a:ext cx="2061753" cy="2354986"/>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Point a</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a:t>
            </a:r>
          </a:p>
        </p:txBody>
      </p:sp>
      <p:sp>
        <p:nvSpPr>
          <p:cNvPr id="3602" name="Point b…"/>
          <p:cNvSpPr txBox="1">
            <a:spLocks noGrp="1"/>
          </p:cNvSpPr>
          <p:nvPr>
            <p:ph type="body" sz="quarter" idx="27"/>
          </p:nvPr>
        </p:nvSpPr>
        <p:spPr>
          <a:xfrm>
            <a:off x="14996523" y="7795451"/>
            <a:ext cx="2061753" cy="2354986"/>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Point b</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a:t>
            </a:r>
          </a:p>
        </p:txBody>
      </p:sp>
      <p:sp>
        <p:nvSpPr>
          <p:cNvPr id="3603" name="Point c…"/>
          <p:cNvSpPr txBox="1">
            <a:spLocks noGrp="1"/>
          </p:cNvSpPr>
          <p:nvPr>
            <p:ph type="body" sz="quarter" idx="28"/>
          </p:nvPr>
        </p:nvSpPr>
        <p:spPr>
          <a:xfrm>
            <a:off x="19349377" y="8417751"/>
            <a:ext cx="2061753" cy="2354986"/>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Point c</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a:t>
            </a:r>
          </a:p>
        </p:txBody>
      </p:sp>
      <p:sp>
        <p:nvSpPr>
          <p:cNvPr id="3604" name=""/>
          <p:cNvSpPr txBox="1">
            <a:spLocks noGrp="1"/>
          </p:cNvSpPr>
          <p:nvPr>
            <p:ph type="body" sz="quarter" idx="29"/>
          </p:nvPr>
        </p:nvSpPr>
        <p:spPr>
          <a:xfrm>
            <a:off x="11282979" y="8969409"/>
            <a:ext cx="783134" cy="560449"/>
          </a:xfrm>
          <a:prstGeom prst="rect">
            <a:avLst/>
          </a:prstGeom>
        </p:spPr>
        <p:txBody>
          <a:bodyPr lIns="45719" tIns="45719" rIns="45719" bIns="45719" anchor="t">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605" name=""/>
          <p:cNvSpPr txBox="1">
            <a:spLocks noGrp="1"/>
          </p:cNvSpPr>
          <p:nvPr>
            <p:ph type="body" sz="quarter" idx="30"/>
          </p:nvPr>
        </p:nvSpPr>
        <p:spPr>
          <a:xfrm>
            <a:off x="15635833" y="7000909"/>
            <a:ext cx="783134" cy="560449"/>
          </a:xfrm>
          <a:prstGeom prst="rect">
            <a:avLst/>
          </a:prstGeom>
        </p:spPr>
        <p:txBody>
          <a:bodyPr lIns="45719" tIns="45719" rIns="45719" bIns="45719" anchor="t">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606" name=""/>
          <p:cNvSpPr txBox="1">
            <a:spLocks noGrp="1"/>
          </p:cNvSpPr>
          <p:nvPr>
            <p:ph type="body" sz="quarter" idx="31"/>
          </p:nvPr>
        </p:nvSpPr>
        <p:spPr>
          <a:xfrm>
            <a:off x="19988688" y="7737509"/>
            <a:ext cx="783134" cy="560449"/>
          </a:xfrm>
          <a:prstGeom prst="rect">
            <a:avLst/>
          </a:prstGeom>
        </p:spPr>
        <p:txBody>
          <a:bodyPr lIns="45719" tIns="45719" rIns="45719" bIns="45719" anchor="t">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60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60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Info q">
    <p:spTree>
      <p:nvGrpSpPr>
        <p:cNvPr id="1" name=""/>
        <p:cNvGrpSpPr/>
        <p:nvPr/>
      </p:nvGrpSpPr>
      <p:grpSpPr>
        <a:xfrm>
          <a:off x="0" y="0"/>
          <a:ext cx="0" cy="0"/>
          <a:chOff x="0" y="0"/>
          <a:chExt cx="0" cy="0"/>
        </a:xfrm>
      </p:grpSpPr>
      <p:sp>
        <p:nvSpPr>
          <p:cNvPr id="361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61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617"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618" name="Tequis magnam everunt re volupti ntiusament at."/>
          <p:cNvSpPr txBox="1">
            <a:spLocks noGrp="1"/>
          </p:cNvSpPr>
          <p:nvPr>
            <p:ph type="body" sz="quarter" idx="14"/>
          </p:nvPr>
        </p:nvSpPr>
        <p:spPr>
          <a:xfrm>
            <a:off x="2254580" y="81183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619" name="Desc. Point b"/>
          <p:cNvSpPr>
            <a:spLocks noGrp="1"/>
          </p:cNvSpPr>
          <p:nvPr>
            <p:ph type="body" sz="quarter" idx="15"/>
          </p:nvPr>
        </p:nvSpPr>
        <p:spPr>
          <a:xfrm>
            <a:off x="2255754" y="7189716"/>
            <a:ext cx="378243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3620" name="Tequis magnam everunt re volupti ntiusament at."/>
          <p:cNvSpPr txBox="1">
            <a:spLocks noGrp="1"/>
          </p:cNvSpPr>
          <p:nvPr>
            <p:ph type="body" sz="quarter" idx="16"/>
          </p:nvPr>
        </p:nvSpPr>
        <p:spPr>
          <a:xfrm>
            <a:off x="2254580" y="10861509"/>
            <a:ext cx="3796759" cy="758490"/>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621" name="Desc. Point c"/>
          <p:cNvSpPr>
            <a:spLocks noGrp="1"/>
          </p:cNvSpPr>
          <p:nvPr>
            <p:ph type="body" sz="quarter" idx="17"/>
          </p:nvPr>
        </p:nvSpPr>
        <p:spPr>
          <a:xfrm>
            <a:off x="2255754" y="9932916"/>
            <a:ext cx="3788061"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622" name=""/>
          <p:cNvSpPr txBox="1">
            <a:spLocks noGrp="1"/>
          </p:cNvSpPr>
          <p:nvPr>
            <p:ph type="body" sz="quarter" idx="18"/>
          </p:nvPr>
        </p:nvSpPr>
        <p:spPr>
          <a:xfrm>
            <a:off x="2190983" y="65666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623" name=""/>
          <p:cNvSpPr txBox="1">
            <a:spLocks noGrp="1"/>
          </p:cNvSpPr>
          <p:nvPr>
            <p:ph type="body" sz="quarter" idx="19"/>
          </p:nvPr>
        </p:nvSpPr>
        <p:spPr>
          <a:xfrm>
            <a:off x="2190983" y="9436865"/>
            <a:ext cx="783134" cy="889001"/>
          </a:xfrm>
          <a:prstGeom prst="rect">
            <a:avLst/>
          </a:prstGeom>
        </p:spPr>
        <p:txBody>
          <a:bodyPr lIns="45719" tIns="45719" rIns="45719" bIns="45719" anchor="t">
            <a:noAutofit/>
          </a:bodyPr>
          <a:lstStyle>
            <a:lvl1pPr marL="0" indent="0">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62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625" name="Desc. Point A"/>
          <p:cNvSpPr/>
          <p:nvPr/>
        </p:nvSpPr>
        <p:spPr>
          <a:xfrm>
            <a:off x="7615625" y="9907516"/>
            <a:ext cx="3802295"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defRPr sz="3000" cap="all" spc="-90"/>
            </a:lvl1pPr>
          </a:lstStyle>
          <a:p>
            <a:r>
              <a:t>Desc. Point A</a:t>
            </a:r>
          </a:p>
        </p:txBody>
      </p:sp>
      <p:sp>
        <p:nvSpPr>
          <p:cNvPr id="3626" name="Tequis magnam everunt re volupti ntiusament at."/>
          <p:cNvSpPr txBox="1"/>
          <p:nvPr/>
        </p:nvSpPr>
        <p:spPr>
          <a:xfrm>
            <a:off x="7625498" y="10874209"/>
            <a:ext cx="380887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lnSpc>
                <a:spcPct val="110000"/>
              </a:lnSpc>
              <a:defRPr sz="2000">
                <a:solidFill>
                  <a:srgbClr val="6E686F"/>
                </a:solidFill>
              </a:defRPr>
            </a:lvl1pPr>
          </a:lstStyle>
          <a:p>
            <a:r>
              <a:t>Tequis magnam everunt re volupti ntiusament at.</a:t>
            </a:r>
          </a:p>
        </p:txBody>
      </p:sp>
      <p:sp>
        <p:nvSpPr>
          <p:cNvPr id="3627" name="Desc. Point B"/>
          <p:cNvSpPr/>
          <p:nvPr/>
        </p:nvSpPr>
        <p:spPr>
          <a:xfrm>
            <a:off x="12949625" y="9907516"/>
            <a:ext cx="3802295"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defRPr sz="3000" cap="all" spc="-90"/>
            </a:lvl1pPr>
          </a:lstStyle>
          <a:p>
            <a:r>
              <a:t>Desc. Point B</a:t>
            </a:r>
          </a:p>
        </p:txBody>
      </p:sp>
      <p:sp>
        <p:nvSpPr>
          <p:cNvPr id="3628" name="Tequis magnam everunt re volupti ntiusament at."/>
          <p:cNvSpPr txBox="1"/>
          <p:nvPr/>
        </p:nvSpPr>
        <p:spPr>
          <a:xfrm>
            <a:off x="12959498" y="10874209"/>
            <a:ext cx="380887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lnSpc>
                <a:spcPct val="110000"/>
              </a:lnSpc>
              <a:defRPr sz="2000">
                <a:solidFill>
                  <a:srgbClr val="6E686F"/>
                </a:solidFill>
              </a:defRPr>
            </a:lvl1pPr>
          </a:lstStyle>
          <a:p>
            <a:r>
              <a:t>Tequis magnam everunt re volupti ntiusament at.</a:t>
            </a:r>
          </a:p>
        </p:txBody>
      </p:sp>
      <p:sp>
        <p:nvSpPr>
          <p:cNvPr id="3629" name="Desc. Point C"/>
          <p:cNvSpPr/>
          <p:nvPr/>
        </p:nvSpPr>
        <p:spPr>
          <a:xfrm>
            <a:off x="18283626" y="9907516"/>
            <a:ext cx="3802295"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defRPr sz="3000" cap="all" spc="-90"/>
            </a:lvl1pPr>
          </a:lstStyle>
          <a:p>
            <a:r>
              <a:t>Desc. Point C</a:t>
            </a:r>
          </a:p>
        </p:txBody>
      </p:sp>
      <p:sp>
        <p:nvSpPr>
          <p:cNvPr id="3630" name="Tequis magnam everunt re volupti ntiusament at."/>
          <p:cNvSpPr txBox="1"/>
          <p:nvPr/>
        </p:nvSpPr>
        <p:spPr>
          <a:xfrm>
            <a:off x="18293498" y="10874209"/>
            <a:ext cx="3808876"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lnSpc>
                <a:spcPct val="110000"/>
              </a:lnSpc>
              <a:defRPr sz="2000">
                <a:solidFill>
                  <a:srgbClr val="6E686F"/>
                </a:solidFill>
              </a:defRPr>
            </a:lvl1pPr>
          </a:lstStyle>
          <a:p>
            <a:r>
              <a:t>Tequis magnam everunt re volupti ntiusament at.</a:t>
            </a:r>
          </a:p>
        </p:txBody>
      </p:sp>
      <p:sp>
        <p:nvSpPr>
          <p:cNvPr id="363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Info r">
    <p:spTree>
      <p:nvGrpSpPr>
        <p:cNvPr id="1" name=""/>
        <p:cNvGrpSpPr/>
        <p:nvPr/>
      </p:nvGrpSpPr>
      <p:grpSpPr>
        <a:xfrm>
          <a:off x="0" y="0"/>
          <a:ext cx="0" cy="0"/>
          <a:chOff x="0" y="0"/>
          <a:chExt cx="0" cy="0"/>
        </a:xfrm>
      </p:grpSpPr>
      <p:sp>
        <p:nvSpPr>
          <p:cNvPr id="363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63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640"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364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642" name="Desc. Point C"/>
          <p:cNvSpPr>
            <a:spLocks noGrp="1"/>
          </p:cNvSpPr>
          <p:nvPr>
            <p:ph type="body" sz="quarter" idx="14"/>
          </p:nvPr>
        </p:nvSpPr>
        <p:spPr>
          <a:xfrm>
            <a:off x="12949625" y="9907516"/>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3643" name="Tequis magnam everunt re volupti ntiusament at."/>
          <p:cNvSpPr txBox="1">
            <a:spLocks noGrp="1"/>
          </p:cNvSpPr>
          <p:nvPr>
            <p:ph type="body" sz="quarter" idx="15"/>
          </p:nvPr>
        </p:nvSpPr>
        <p:spPr>
          <a:xfrm>
            <a:off x="12959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644" name="Desc. Point D"/>
          <p:cNvSpPr/>
          <p:nvPr/>
        </p:nvSpPr>
        <p:spPr>
          <a:xfrm>
            <a:off x="18283626" y="9907516"/>
            <a:ext cx="3802295"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defRPr sz="3000" cap="all" spc="-90"/>
            </a:lvl1pPr>
          </a:lstStyle>
          <a:p>
            <a:r>
              <a:t>Desc. Point D</a:t>
            </a:r>
          </a:p>
        </p:txBody>
      </p:sp>
      <p:sp>
        <p:nvSpPr>
          <p:cNvPr id="3645" name="Tequis magnam everunt re volupti ntiusament at."/>
          <p:cNvSpPr txBox="1">
            <a:spLocks noGrp="1"/>
          </p:cNvSpPr>
          <p:nvPr>
            <p:ph type="body" sz="quarter" idx="16"/>
          </p:nvPr>
        </p:nvSpPr>
        <p:spPr>
          <a:xfrm>
            <a:off x="18293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3646" name="Tequis magnam everunt re volupti ntiusament at et quia dolo erum soluptas alite tet id qui utempor esequis evelesc iaecabor re evelesc dolo.…"/>
          <p:cNvSpPr txBox="1">
            <a:spLocks noGrp="1"/>
          </p:cNvSpPr>
          <p:nvPr>
            <p:ph type="body" sz="quarter" idx="17"/>
          </p:nvPr>
        </p:nvSpPr>
        <p:spPr>
          <a:xfrm>
            <a:off x="2513343" y="6875607"/>
            <a:ext cx="4177378"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quia dolo erum soluptas alite tet id qui utempor esequis evelesc iaecabor re evelesc dolo.</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 rempedi.</a:t>
            </a:r>
          </a:p>
        </p:txBody>
      </p:sp>
      <p:sp>
        <p:nvSpPr>
          <p:cNvPr id="3647" name="Tequis magnam everunt re volupti ntiusament at et quia dolo erum soluptas alite tet id qui utempor esequis evelesc iaecabor re evelesc dolo.…"/>
          <p:cNvSpPr txBox="1">
            <a:spLocks noGrp="1"/>
          </p:cNvSpPr>
          <p:nvPr>
            <p:ph type="body" sz="quarter" idx="18"/>
          </p:nvPr>
        </p:nvSpPr>
        <p:spPr>
          <a:xfrm>
            <a:off x="7615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quia dolo erum soluptas alite tet id qui utempor esequis evelesc iaecabor re evelesc dolo.</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 rempedi.</a:t>
            </a:r>
          </a:p>
        </p:txBody>
      </p:sp>
      <p:sp>
        <p:nvSpPr>
          <p:cNvPr id="3648" name="Headline here"/>
          <p:cNvSpPr txBox="1">
            <a:spLocks noGrp="1"/>
          </p:cNvSpPr>
          <p:nvPr>
            <p:ph type="body" sz="quarter" idx="19"/>
          </p:nvPr>
        </p:nvSpPr>
        <p:spPr>
          <a:xfrm>
            <a:off x="2513343" y="5948507"/>
            <a:ext cx="9409909" cy="889001"/>
          </a:xfrm>
          <a:prstGeom prst="rect">
            <a:avLst/>
          </a:prstGeom>
        </p:spPr>
        <p:txBody>
          <a:bodyPr lIns="45719" tIns="45719" rIns="45719" bIns="45719"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Headline here</a:t>
            </a:r>
          </a:p>
        </p:txBody>
      </p:sp>
      <p:sp>
        <p:nvSpPr>
          <p:cNvPr id="364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Table a">
    <p:spTree>
      <p:nvGrpSpPr>
        <p:cNvPr id="1" name=""/>
        <p:cNvGrpSpPr/>
        <p:nvPr/>
      </p:nvGrpSpPr>
      <p:grpSpPr>
        <a:xfrm>
          <a:off x="0" y="0"/>
          <a:ext cx="0" cy="0"/>
          <a:chOff x="0" y="0"/>
          <a:chExt cx="0" cy="0"/>
        </a:xfrm>
      </p:grpSpPr>
      <p:sp>
        <p:nvSpPr>
          <p:cNvPr id="365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65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65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659" name="Tequis magnam everunt re volupti ntiusament at verunt re volupti."/>
          <p:cNvSpPr txBox="1"/>
          <p:nvPr/>
        </p:nvSpPr>
        <p:spPr>
          <a:xfrm>
            <a:off x="2690614" y="4067655"/>
            <a:ext cx="7208771"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 verunt re volupti.</a:t>
            </a:r>
          </a:p>
        </p:txBody>
      </p:sp>
      <p:sp>
        <p:nvSpPr>
          <p:cNvPr id="3660" name="Table with Data Options…"/>
          <p:cNvSpPr txBox="1"/>
          <p:nvPr/>
        </p:nvSpPr>
        <p:spPr>
          <a:xfrm>
            <a:off x="1206500" y="1796626"/>
            <a:ext cx="17522429"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latin typeface="+mn-lt"/>
                <a:ea typeface="+mn-ea"/>
                <a:cs typeface="+mn-cs"/>
                <a:sym typeface="Poppins Bold"/>
              </a:defRPr>
            </a:pPr>
            <a:r>
              <a:t>Table with Data Options</a:t>
            </a:r>
          </a:p>
          <a:p>
            <a:pPr>
              <a:lnSpc>
                <a:spcPts val="6800"/>
              </a:lnSpc>
              <a:defRPr sz="7200" cap="all" spc="-215">
                <a:latin typeface="+mn-lt"/>
                <a:ea typeface="+mn-ea"/>
                <a:cs typeface="+mn-cs"/>
                <a:sym typeface="Poppins Bold"/>
              </a:defRPr>
            </a:pPr>
            <a:r>
              <a:t>Full width</a:t>
            </a:r>
          </a:p>
        </p:txBody>
      </p:sp>
      <p:sp>
        <p:nvSpPr>
          <p:cNvPr id="366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Table b">
    <p:spTree>
      <p:nvGrpSpPr>
        <p:cNvPr id="1" name=""/>
        <p:cNvGrpSpPr/>
        <p:nvPr/>
      </p:nvGrpSpPr>
      <p:grpSpPr>
        <a:xfrm>
          <a:off x="0" y="0"/>
          <a:ext cx="0" cy="0"/>
          <a:chOff x="0" y="0"/>
          <a:chExt cx="0" cy="0"/>
        </a:xfrm>
      </p:grpSpPr>
      <p:sp>
        <p:nvSpPr>
          <p:cNvPr id="366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66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67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671" name="Table with Data Options…"/>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Table with Data Options</a:t>
            </a:r>
          </a:p>
          <a:p>
            <a:pPr marL="0" indent="0">
              <a:lnSpc>
                <a:spcPts val="6800"/>
              </a:lnSpc>
              <a:spcBef>
                <a:spcPts val="0"/>
              </a:spcBef>
              <a:buSzTx/>
              <a:buNone/>
              <a:defRPr sz="7200" spc="-215"/>
            </a:pPr>
            <a:r>
              <a:t>Three columns</a:t>
            </a:r>
          </a:p>
        </p:txBody>
      </p:sp>
      <p:sp>
        <p:nvSpPr>
          <p:cNvPr id="3672" name="More content possibilities for you. Much more."/>
          <p:cNvSpPr txBox="1">
            <a:spLocks noGrp="1"/>
          </p:cNvSpPr>
          <p:nvPr>
            <p:ph type="body" sz="quarter" idx="14"/>
          </p:nvPr>
        </p:nvSpPr>
        <p:spPr>
          <a:xfrm>
            <a:off x="2590800" y="3961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3673" name="Tequis magnam everunt re volupti ntiusament at et omnimo totatin venim qui utemquia dolo erum soluptas alite tet id qui utempor esequis evelesc iaecabor re.…"/>
          <p:cNvSpPr txBox="1">
            <a:spLocks noGrp="1"/>
          </p:cNvSpPr>
          <p:nvPr>
            <p:ph type="body" sz="quarter" idx="15"/>
          </p:nvPr>
        </p:nvSpPr>
        <p:spPr>
          <a:xfrm>
            <a:off x="18088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3674" name=""/>
          <p:cNvSpPr txBox="1"/>
          <p:nvPr/>
        </p:nvSpPr>
        <p:spPr>
          <a:xfrm>
            <a:off x="17989784" y="4864865"/>
            <a:ext cx="962587" cy="1097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7200"/>
            </a:lvl1pPr>
          </a:lstStyle>
          <a:p>
            <a:r>
              <a:t></a:t>
            </a:r>
          </a:p>
        </p:txBody>
      </p:sp>
      <p:sp>
        <p:nvSpPr>
          <p:cNvPr id="3675"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4Columns - 2 image right">
    <p:spTree>
      <p:nvGrpSpPr>
        <p:cNvPr id="1" name=""/>
        <p:cNvGrpSpPr/>
        <p:nvPr/>
      </p:nvGrpSpPr>
      <p:grpSpPr>
        <a:xfrm>
          <a:off x="0" y="0"/>
          <a:ext cx="0" cy="0"/>
          <a:chOff x="0" y="0"/>
          <a:chExt cx="0" cy="0"/>
        </a:xfrm>
      </p:grpSpPr>
      <p:sp>
        <p:nvSpPr>
          <p:cNvPr id="19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9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9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99" name="Text Page Four columns with Two images right"/>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Text Page Four columns with Two images right</a:t>
            </a:r>
          </a:p>
        </p:txBody>
      </p:sp>
      <p:sp>
        <p:nvSpPr>
          <p:cNvPr id="200"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201"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4177378"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02" name="Tequis magnam everunt re volupti ntiusament at et omnimo totatin venim qui utemquia dolo erum soluptas alite tet id qui utempor esequis evelesc iaecabor re.…"/>
          <p:cNvSpPr txBox="1">
            <a:spLocks noGrp="1"/>
          </p:cNvSpPr>
          <p:nvPr>
            <p:ph type="body" sz="quarter" idx="16"/>
          </p:nvPr>
        </p:nvSpPr>
        <p:spPr>
          <a:xfrm>
            <a:off x="7615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03" name="Image"/>
          <p:cNvSpPr>
            <a:spLocks noGrp="1"/>
          </p:cNvSpPr>
          <p:nvPr>
            <p:ph type="pic" sz="quarter" idx="17"/>
          </p:nvPr>
        </p:nvSpPr>
        <p:spPr>
          <a:xfrm>
            <a:off x="17675242" y="6761311"/>
            <a:ext cx="5121970" cy="5121970"/>
          </a:xfrm>
          <a:prstGeom prst="rect">
            <a:avLst/>
          </a:prstGeom>
        </p:spPr>
        <p:txBody>
          <a:bodyPr lIns="91439" tIns="45719" rIns="91439" bIns="45719" anchor="t">
            <a:noAutofit/>
          </a:bodyPr>
          <a:lstStyle/>
          <a:p>
            <a:endParaRPr/>
          </a:p>
        </p:txBody>
      </p:sp>
      <p:sp>
        <p:nvSpPr>
          <p:cNvPr id="204" name="Image"/>
          <p:cNvSpPr>
            <a:spLocks noGrp="1"/>
          </p:cNvSpPr>
          <p:nvPr>
            <p:ph type="pic" sz="quarter" idx="18"/>
          </p:nvPr>
        </p:nvSpPr>
        <p:spPr>
          <a:xfrm>
            <a:off x="12445788" y="6761311"/>
            <a:ext cx="5121970" cy="5121970"/>
          </a:xfrm>
          <a:prstGeom prst="rect">
            <a:avLst/>
          </a:prstGeom>
        </p:spPr>
        <p:txBody>
          <a:bodyPr lIns="91439" tIns="45719" rIns="91439" bIns="45719" anchor="t">
            <a:noAutofit/>
          </a:bodyPr>
          <a:lstStyle/>
          <a:p>
            <a:endParaRPr/>
          </a:p>
        </p:txBody>
      </p:sp>
      <p:sp>
        <p:nvSpPr>
          <p:cNvPr id="205"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Table c">
    <p:spTree>
      <p:nvGrpSpPr>
        <p:cNvPr id="1" name=""/>
        <p:cNvGrpSpPr/>
        <p:nvPr/>
      </p:nvGrpSpPr>
      <p:grpSpPr>
        <a:xfrm>
          <a:off x="0" y="0"/>
          <a:ext cx="0" cy="0"/>
          <a:chOff x="0" y="0"/>
          <a:chExt cx="0" cy="0"/>
        </a:xfrm>
      </p:grpSpPr>
      <p:sp>
        <p:nvSpPr>
          <p:cNvPr id="368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68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68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685" name="Tequis magnam everunt re volupti ntiusament at verunt re volupti."/>
          <p:cNvSpPr txBox="1"/>
          <p:nvPr/>
        </p:nvSpPr>
        <p:spPr>
          <a:xfrm>
            <a:off x="2690614" y="4067655"/>
            <a:ext cx="7208771" cy="1243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Tequis magnam everunt re volupti ntiusament at verunt re volupti.</a:t>
            </a:r>
          </a:p>
        </p:txBody>
      </p:sp>
      <p:sp>
        <p:nvSpPr>
          <p:cNvPr id="3686" name="Table with Data Options…"/>
          <p:cNvSpPr txBox="1"/>
          <p:nvPr/>
        </p:nvSpPr>
        <p:spPr>
          <a:xfrm>
            <a:off x="1206500" y="1796626"/>
            <a:ext cx="17522429"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latin typeface="+mn-lt"/>
                <a:ea typeface="+mn-ea"/>
                <a:cs typeface="+mn-cs"/>
                <a:sym typeface="Poppins Bold"/>
              </a:defRPr>
            </a:pPr>
            <a:r>
              <a:t>Table with Data Options</a:t>
            </a:r>
          </a:p>
          <a:p>
            <a:pPr>
              <a:lnSpc>
                <a:spcPts val="6800"/>
              </a:lnSpc>
              <a:defRPr sz="7200" cap="all" spc="-215">
                <a:latin typeface="+mn-lt"/>
                <a:ea typeface="+mn-ea"/>
                <a:cs typeface="+mn-cs"/>
                <a:sym typeface="Poppins Bold"/>
              </a:defRPr>
            </a:pPr>
            <a:r>
              <a:t>Full width</a:t>
            </a:r>
          </a:p>
        </p:txBody>
      </p:sp>
      <p:sp>
        <p:nvSpPr>
          <p:cNvPr id="3687"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Table d">
    <p:spTree>
      <p:nvGrpSpPr>
        <p:cNvPr id="1" name=""/>
        <p:cNvGrpSpPr/>
        <p:nvPr/>
      </p:nvGrpSpPr>
      <p:grpSpPr>
        <a:xfrm>
          <a:off x="0" y="0"/>
          <a:ext cx="0" cy="0"/>
          <a:chOff x="0" y="0"/>
          <a:chExt cx="0" cy="0"/>
        </a:xfrm>
      </p:grpSpPr>
      <p:sp>
        <p:nvSpPr>
          <p:cNvPr id="369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69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69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697" name="Table with Data Options…"/>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Table with Data Options</a:t>
            </a:r>
          </a:p>
          <a:p>
            <a:pPr marL="0" indent="0">
              <a:lnSpc>
                <a:spcPts val="6800"/>
              </a:lnSpc>
              <a:spcBef>
                <a:spcPts val="0"/>
              </a:spcBef>
              <a:buSzTx/>
              <a:buNone/>
              <a:defRPr sz="7200" spc="-215"/>
            </a:pPr>
            <a:r>
              <a:t>Three columns</a:t>
            </a:r>
          </a:p>
        </p:txBody>
      </p:sp>
      <p:sp>
        <p:nvSpPr>
          <p:cNvPr id="3698" name="More content possibilities for you. Much more."/>
          <p:cNvSpPr txBox="1">
            <a:spLocks noGrp="1"/>
          </p:cNvSpPr>
          <p:nvPr>
            <p:ph type="body" sz="quarter" idx="14"/>
          </p:nvPr>
        </p:nvSpPr>
        <p:spPr>
          <a:xfrm>
            <a:off x="2590800" y="3961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3699" name="Tequis magnam everunt re volupti ntiusament at et omnimo totatin venim qui utemquia dlite tet id qui utempor esequis evelesc iaecabor re.…"/>
          <p:cNvSpPr txBox="1">
            <a:spLocks noGrp="1"/>
          </p:cNvSpPr>
          <p:nvPr>
            <p:ph type="body" sz="quarter" idx="15"/>
          </p:nvPr>
        </p:nvSpPr>
        <p:spPr>
          <a:xfrm>
            <a:off x="18088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a:t>
            </a:r>
          </a:p>
        </p:txBody>
      </p:sp>
      <p:sp>
        <p:nvSpPr>
          <p:cNvPr id="3700" name=""/>
          <p:cNvSpPr txBox="1"/>
          <p:nvPr/>
        </p:nvSpPr>
        <p:spPr>
          <a:xfrm>
            <a:off x="17989784" y="4864865"/>
            <a:ext cx="962587" cy="1097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defRPr sz="7200"/>
            </a:lvl1pPr>
          </a:lstStyle>
          <a:p>
            <a:r>
              <a:t></a:t>
            </a:r>
          </a:p>
        </p:txBody>
      </p:sp>
      <p:sp>
        <p:nvSpPr>
          <p:cNvPr id="3701"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Social a">
    <p:spTree>
      <p:nvGrpSpPr>
        <p:cNvPr id="1" name=""/>
        <p:cNvGrpSpPr/>
        <p:nvPr/>
      </p:nvGrpSpPr>
      <p:grpSpPr>
        <a:xfrm>
          <a:off x="0" y="0"/>
          <a:ext cx="0" cy="0"/>
          <a:chOff x="0" y="0"/>
          <a:chExt cx="0" cy="0"/>
        </a:xfrm>
      </p:grpSpPr>
      <p:sp>
        <p:nvSpPr>
          <p:cNvPr id="370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70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710" name="Image"/>
          <p:cNvSpPr>
            <a:spLocks noGrp="1"/>
          </p:cNvSpPr>
          <p:nvPr>
            <p:ph type="pic" idx="13"/>
          </p:nvPr>
        </p:nvSpPr>
        <p:spPr>
          <a:xfrm>
            <a:off x="12511822" y="0"/>
            <a:ext cx="13716001" cy="13716001"/>
          </a:xfrm>
          <a:prstGeom prst="rect">
            <a:avLst/>
          </a:prstGeom>
        </p:spPr>
        <p:txBody>
          <a:bodyPr lIns="91439" tIns="45719" rIns="91439" bIns="45719" anchor="t">
            <a:noAutofit/>
          </a:bodyPr>
          <a:lstStyle/>
          <a:p>
            <a:endParaRPr/>
          </a:p>
        </p:txBody>
      </p:sp>
      <p:sp>
        <p:nvSpPr>
          <p:cNvPr id="3711" name="Find us on…"/>
          <p:cNvSpPr txBox="1">
            <a:spLocks noGrp="1"/>
          </p:cNvSpPr>
          <p:nvPr>
            <p:ph type="body" sz="quarter" idx="14"/>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Find us on </a:t>
            </a:r>
          </a:p>
          <a:p>
            <a:pPr marL="0" indent="0">
              <a:lnSpc>
                <a:spcPts val="6800"/>
              </a:lnSpc>
              <a:spcBef>
                <a:spcPts val="0"/>
              </a:spcBef>
              <a:buSzTx/>
              <a:buNone/>
              <a:defRPr sz="7200" spc="-215"/>
            </a:pPr>
            <a:r>
              <a:t>Social Media</a:t>
            </a:r>
          </a:p>
        </p:txBody>
      </p:sp>
      <p:sp>
        <p:nvSpPr>
          <p:cNvPr id="3712" name="Follow us and our works .…"/>
          <p:cNvSpPr txBox="1">
            <a:spLocks noGrp="1"/>
          </p:cNvSpPr>
          <p:nvPr>
            <p:ph type="body" sz="quarter" idx="15"/>
          </p:nvPr>
        </p:nvSpPr>
        <p:spPr>
          <a:xfrm>
            <a:off x="2590800" y="4342050"/>
            <a:ext cx="8894036"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Follow us and our works .</a:t>
            </a:r>
          </a:p>
          <a:p>
            <a:pPr marL="0" indent="0">
              <a:spcBef>
                <a:spcPts val="0"/>
              </a:spcBef>
              <a:buSzTx/>
              <a:buNone/>
              <a:defRPr sz="4800" i="1" cap="none" spc="480">
                <a:latin typeface="Poppins Regular"/>
                <a:ea typeface="Poppins Regular"/>
                <a:cs typeface="Poppins Regular"/>
                <a:sym typeface="Poppins Regular"/>
              </a:defRPr>
            </a:pPr>
            <a:r>
              <a:t>Get socialized.</a:t>
            </a:r>
          </a:p>
        </p:txBody>
      </p:sp>
      <p:sp>
        <p:nvSpPr>
          <p:cNvPr id="371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714" name="Tequis magnam everunt re volupti ntiusament at et omnimo totatin venim qui utemquia dlite tet id qui utempor esequis evelesc iaecabor re.…"/>
          <p:cNvSpPr txBox="1">
            <a:spLocks noGrp="1"/>
          </p:cNvSpPr>
          <p:nvPr>
            <p:ph type="body" sz="quarter" idx="16"/>
          </p:nvPr>
        </p:nvSpPr>
        <p:spPr>
          <a:xfrm>
            <a:off x="25185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a:t>
            </a:r>
          </a:p>
        </p:txBody>
      </p:sp>
      <p:sp>
        <p:nvSpPr>
          <p:cNvPr id="3715" name="Rectangle"/>
          <p:cNvSpPr>
            <a:spLocks noGrp="1"/>
          </p:cNvSpPr>
          <p:nvPr>
            <p:ph type="body" sz="quarter" idx="17"/>
          </p:nvPr>
        </p:nvSpPr>
        <p:spPr>
          <a:xfrm>
            <a:off x="7709544" y="7960082"/>
            <a:ext cx="13976483" cy="2882372"/>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716" name=""/>
          <p:cNvSpPr>
            <a:spLocks noGrp="1"/>
          </p:cNvSpPr>
          <p:nvPr>
            <p:ph type="body" sz="quarter" idx="18"/>
          </p:nvPr>
        </p:nvSpPr>
        <p:spPr>
          <a:xfrm>
            <a:off x="11531165" y="9537500"/>
            <a:ext cx="1012235" cy="1012235"/>
          </a:xfrm>
          <a:prstGeom prst="rect">
            <a:avLst/>
          </a:prstGeom>
        </p:spPr>
        <p:txBody>
          <a:bodyPr lIns="0" tIns="0" rIns="0" bIns="0">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717" name=""/>
          <p:cNvSpPr>
            <a:spLocks noGrp="1"/>
          </p:cNvSpPr>
          <p:nvPr>
            <p:ph type="body" sz="quarter" idx="19"/>
          </p:nvPr>
        </p:nvSpPr>
        <p:spPr>
          <a:xfrm>
            <a:off x="12981971" y="9532438"/>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718" name=""/>
          <p:cNvSpPr>
            <a:spLocks noGrp="1"/>
          </p:cNvSpPr>
          <p:nvPr>
            <p:ph type="body" sz="quarter" idx="20"/>
          </p:nvPr>
        </p:nvSpPr>
        <p:spPr>
          <a:xfrm>
            <a:off x="18785200" y="9512194"/>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719" name=""/>
          <p:cNvSpPr>
            <a:spLocks noGrp="1"/>
          </p:cNvSpPr>
          <p:nvPr>
            <p:ph type="body" sz="quarter" idx="21"/>
          </p:nvPr>
        </p:nvSpPr>
        <p:spPr>
          <a:xfrm>
            <a:off x="15883585" y="9522315"/>
            <a:ext cx="1012235" cy="1012236"/>
          </a:xfrm>
          <a:prstGeom prst="rect">
            <a:avLst/>
          </a:prstGeom>
        </p:spPr>
        <p:txBody>
          <a:bodyPr lIns="0" tIns="0" rIns="0" bIns="0">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720" name=""/>
          <p:cNvSpPr>
            <a:spLocks noGrp="1"/>
          </p:cNvSpPr>
          <p:nvPr>
            <p:ph type="body" sz="quarter" idx="22"/>
          </p:nvPr>
        </p:nvSpPr>
        <p:spPr>
          <a:xfrm>
            <a:off x="17334393" y="9517255"/>
            <a:ext cx="1012235" cy="1012235"/>
          </a:xfrm>
          <a:prstGeom prst="rect">
            <a:avLst/>
          </a:prstGeom>
        </p:spPr>
        <p:txBody>
          <a:bodyPr lIns="0" tIns="0" rIns="0" bIns="0">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721" name=""/>
          <p:cNvSpPr>
            <a:spLocks noGrp="1"/>
          </p:cNvSpPr>
          <p:nvPr>
            <p:ph type="body" sz="quarter" idx="23"/>
          </p:nvPr>
        </p:nvSpPr>
        <p:spPr>
          <a:xfrm>
            <a:off x="14432779" y="9527377"/>
            <a:ext cx="1012235" cy="1012235"/>
          </a:xfrm>
          <a:prstGeom prst="rect">
            <a:avLst/>
          </a:prstGeom>
        </p:spPr>
        <p:txBody>
          <a:bodyPr lIns="0" tIns="0" rIns="0" bIns="0">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722" name=""/>
          <p:cNvSpPr>
            <a:spLocks noGrp="1"/>
          </p:cNvSpPr>
          <p:nvPr>
            <p:ph type="body" sz="quarter" idx="24"/>
          </p:nvPr>
        </p:nvSpPr>
        <p:spPr>
          <a:xfrm>
            <a:off x="20232844" y="9505867"/>
            <a:ext cx="1018562" cy="1018562"/>
          </a:xfrm>
          <a:prstGeom prst="rect">
            <a:avLst/>
          </a:prstGeom>
        </p:spPr>
        <p:txBody>
          <a:bodyPr lIns="0" tIns="0" rIns="0" bIns="0">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3723" name="Follow us"/>
          <p:cNvSpPr txBox="1">
            <a:spLocks noGrp="1"/>
          </p:cNvSpPr>
          <p:nvPr>
            <p:ph type="body" sz="quarter" idx="25"/>
          </p:nvPr>
        </p:nvSpPr>
        <p:spPr>
          <a:xfrm>
            <a:off x="7529082" y="7436617"/>
            <a:ext cx="11538745" cy="2122382"/>
          </a:xfrm>
          <a:prstGeom prst="rect">
            <a:avLst/>
          </a:prstGeom>
        </p:spPr>
        <p:txBody>
          <a:bodyPr lIns="45719" tIns="45719" rIns="45719" bIns="45719" anchor="t">
            <a:noAutofit/>
          </a:bodyPr>
          <a:lstStyle>
            <a:lvl1pPr marL="0" indent="0">
              <a:lnSpc>
                <a:spcPct val="80000"/>
              </a:lnSpc>
              <a:spcBef>
                <a:spcPts val="0"/>
              </a:spcBef>
              <a:buSzTx/>
              <a:buNone/>
              <a:defRPr sz="14400" spc="-431">
                <a:solidFill>
                  <a:srgbClr val="FFFFFF"/>
                </a:solidFill>
              </a:defRPr>
            </a:lvl1pPr>
          </a:lstStyle>
          <a:p>
            <a:r>
              <a:t>Follow us</a:t>
            </a:r>
          </a:p>
        </p:txBody>
      </p:sp>
      <p:sp>
        <p:nvSpPr>
          <p:cNvPr id="372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Social b">
    <p:spTree>
      <p:nvGrpSpPr>
        <p:cNvPr id="1" name=""/>
        <p:cNvGrpSpPr/>
        <p:nvPr/>
      </p:nvGrpSpPr>
      <p:grpSpPr>
        <a:xfrm>
          <a:off x="0" y="0"/>
          <a:ext cx="0" cy="0"/>
          <a:chOff x="0" y="0"/>
          <a:chExt cx="0" cy="0"/>
        </a:xfrm>
      </p:grpSpPr>
      <p:sp>
        <p:nvSpPr>
          <p:cNvPr id="373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73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733" name="Image"/>
          <p:cNvSpPr>
            <a:spLocks noGrp="1"/>
          </p:cNvSpPr>
          <p:nvPr>
            <p:ph type="pic" idx="13"/>
          </p:nvPr>
        </p:nvSpPr>
        <p:spPr>
          <a:xfrm>
            <a:off x="12511822" y="0"/>
            <a:ext cx="13716001" cy="13716001"/>
          </a:xfrm>
          <a:prstGeom prst="rect">
            <a:avLst/>
          </a:prstGeom>
        </p:spPr>
        <p:txBody>
          <a:bodyPr lIns="91439" tIns="45719" rIns="91439" bIns="45719" anchor="t">
            <a:noAutofit/>
          </a:bodyPr>
          <a:lstStyle/>
          <a:p>
            <a:endParaRPr/>
          </a:p>
        </p:txBody>
      </p:sp>
      <p:sp>
        <p:nvSpPr>
          <p:cNvPr id="3734" name="Find us on…"/>
          <p:cNvSpPr txBox="1">
            <a:spLocks noGrp="1"/>
          </p:cNvSpPr>
          <p:nvPr>
            <p:ph type="body" sz="quarter" idx="14"/>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Find us on </a:t>
            </a:r>
          </a:p>
          <a:p>
            <a:pPr marL="0" indent="0">
              <a:lnSpc>
                <a:spcPts val="6800"/>
              </a:lnSpc>
              <a:spcBef>
                <a:spcPts val="0"/>
              </a:spcBef>
              <a:buSzTx/>
              <a:buNone/>
              <a:defRPr sz="7200" spc="-215"/>
            </a:pPr>
            <a:r>
              <a:t>Social Media</a:t>
            </a:r>
          </a:p>
        </p:txBody>
      </p:sp>
      <p:sp>
        <p:nvSpPr>
          <p:cNvPr id="3735" name="Follow us and our works .…"/>
          <p:cNvSpPr txBox="1">
            <a:spLocks noGrp="1"/>
          </p:cNvSpPr>
          <p:nvPr>
            <p:ph type="body" sz="quarter" idx="15"/>
          </p:nvPr>
        </p:nvSpPr>
        <p:spPr>
          <a:xfrm>
            <a:off x="2590800" y="4342050"/>
            <a:ext cx="4194837" cy="503190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Follow us and our works .</a:t>
            </a:r>
          </a:p>
          <a:p>
            <a:pPr marL="0" indent="0">
              <a:spcBef>
                <a:spcPts val="0"/>
              </a:spcBef>
              <a:buSzTx/>
              <a:buNone/>
              <a:defRPr sz="4800" i="1" cap="none" spc="480">
                <a:latin typeface="Poppins Regular"/>
                <a:ea typeface="Poppins Regular"/>
                <a:cs typeface="Poppins Regular"/>
                <a:sym typeface="Poppins Regular"/>
              </a:defRPr>
            </a:pPr>
            <a:r>
              <a:t>Get socialized.</a:t>
            </a:r>
          </a:p>
        </p:txBody>
      </p:sp>
      <p:sp>
        <p:nvSpPr>
          <p:cNvPr id="373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737" name="Rectangle"/>
          <p:cNvSpPr>
            <a:spLocks noGrp="1"/>
          </p:cNvSpPr>
          <p:nvPr>
            <p:ph type="body" sz="quarter" idx="16"/>
          </p:nvPr>
        </p:nvSpPr>
        <p:spPr>
          <a:xfrm>
            <a:off x="7709544" y="7960082"/>
            <a:ext cx="13976483" cy="288237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3D403E"/>
                </a:solidFill>
                <a:latin typeface="Poppins Regular"/>
                <a:ea typeface="Poppins Regular"/>
                <a:cs typeface="Poppins Regular"/>
                <a:sym typeface="Poppins Regular"/>
              </a:defRPr>
            </a:pPr>
            <a:endParaRPr/>
          </a:p>
        </p:txBody>
      </p:sp>
      <p:sp>
        <p:nvSpPr>
          <p:cNvPr id="3738" name=""/>
          <p:cNvSpPr>
            <a:spLocks noGrp="1"/>
          </p:cNvSpPr>
          <p:nvPr>
            <p:ph type="body" sz="quarter" idx="17"/>
          </p:nvPr>
        </p:nvSpPr>
        <p:spPr>
          <a:xfrm>
            <a:off x="11531165" y="9537500"/>
            <a:ext cx="1012235"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39" name=""/>
          <p:cNvSpPr>
            <a:spLocks noGrp="1"/>
          </p:cNvSpPr>
          <p:nvPr>
            <p:ph type="body" sz="quarter" idx="18"/>
          </p:nvPr>
        </p:nvSpPr>
        <p:spPr>
          <a:xfrm>
            <a:off x="12981971" y="9532438"/>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40" name=""/>
          <p:cNvSpPr>
            <a:spLocks noGrp="1"/>
          </p:cNvSpPr>
          <p:nvPr>
            <p:ph type="body" sz="quarter" idx="19"/>
          </p:nvPr>
        </p:nvSpPr>
        <p:spPr>
          <a:xfrm>
            <a:off x="18785200" y="9512194"/>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41" name=""/>
          <p:cNvSpPr>
            <a:spLocks noGrp="1"/>
          </p:cNvSpPr>
          <p:nvPr>
            <p:ph type="body" sz="quarter" idx="20"/>
          </p:nvPr>
        </p:nvSpPr>
        <p:spPr>
          <a:xfrm>
            <a:off x="15883585" y="9522315"/>
            <a:ext cx="1012235" cy="1012236"/>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42" name=""/>
          <p:cNvSpPr>
            <a:spLocks noGrp="1"/>
          </p:cNvSpPr>
          <p:nvPr>
            <p:ph type="body" sz="quarter" idx="21"/>
          </p:nvPr>
        </p:nvSpPr>
        <p:spPr>
          <a:xfrm>
            <a:off x="17334393" y="9517255"/>
            <a:ext cx="1012235"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43" name=""/>
          <p:cNvSpPr>
            <a:spLocks noGrp="1"/>
          </p:cNvSpPr>
          <p:nvPr>
            <p:ph type="body" sz="quarter" idx="22"/>
          </p:nvPr>
        </p:nvSpPr>
        <p:spPr>
          <a:xfrm>
            <a:off x="14432779" y="9527377"/>
            <a:ext cx="1012235"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44" name=""/>
          <p:cNvSpPr>
            <a:spLocks noGrp="1"/>
          </p:cNvSpPr>
          <p:nvPr>
            <p:ph type="body" sz="quarter" idx="23"/>
          </p:nvPr>
        </p:nvSpPr>
        <p:spPr>
          <a:xfrm>
            <a:off x="20232844" y="9505867"/>
            <a:ext cx="1018562" cy="1018562"/>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45" name="Follow us"/>
          <p:cNvSpPr txBox="1">
            <a:spLocks noGrp="1"/>
          </p:cNvSpPr>
          <p:nvPr>
            <p:ph type="body" sz="quarter" idx="24"/>
          </p:nvPr>
        </p:nvSpPr>
        <p:spPr>
          <a:xfrm>
            <a:off x="7529082" y="7436617"/>
            <a:ext cx="11538745" cy="2122382"/>
          </a:xfrm>
          <a:prstGeom prst="rect">
            <a:avLst/>
          </a:prstGeom>
        </p:spPr>
        <p:txBody>
          <a:bodyPr lIns="45719" tIns="45719" rIns="45719" bIns="45719" anchor="t">
            <a:noAutofit/>
          </a:bodyPr>
          <a:lstStyle>
            <a:lvl1pPr marL="0" indent="0">
              <a:lnSpc>
                <a:spcPct val="80000"/>
              </a:lnSpc>
              <a:spcBef>
                <a:spcPts val="0"/>
              </a:spcBef>
              <a:buSzTx/>
              <a:buNone/>
              <a:defRPr sz="14400" spc="-431">
                <a:solidFill>
                  <a:srgbClr val="FFFFFF"/>
                </a:solidFill>
              </a:defRPr>
            </a:lvl1pPr>
          </a:lstStyle>
          <a:p>
            <a:r>
              <a:t>Follow us</a:t>
            </a:r>
          </a:p>
        </p:txBody>
      </p:sp>
      <p:sp>
        <p:nvSpPr>
          <p:cNvPr id="3746" name="Figure"/>
          <p:cNvSpPr>
            <a:spLocks noGrp="1"/>
          </p:cNvSpPr>
          <p:nvPr>
            <p:ph type="body" sz="quarter" idx="25"/>
          </p:nvPr>
        </p:nvSpPr>
        <p:spPr>
          <a:xfrm>
            <a:off x="4460471" y="9737731"/>
            <a:ext cx="3600124" cy="1559715"/>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74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Social c">
    <p:spTree>
      <p:nvGrpSpPr>
        <p:cNvPr id="1" name=""/>
        <p:cNvGrpSpPr/>
        <p:nvPr/>
      </p:nvGrpSpPr>
      <p:grpSpPr>
        <a:xfrm>
          <a:off x="0" y="0"/>
          <a:ext cx="0" cy="0"/>
          <a:chOff x="0" y="0"/>
          <a:chExt cx="0" cy="0"/>
        </a:xfrm>
      </p:grpSpPr>
      <p:sp>
        <p:nvSpPr>
          <p:cNvPr id="375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75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756" name="Image"/>
          <p:cNvSpPr>
            <a:spLocks noGrp="1"/>
          </p:cNvSpPr>
          <p:nvPr>
            <p:ph type="pic" idx="13"/>
          </p:nvPr>
        </p:nvSpPr>
        <p:spPr>
          <a:xfrm>
            <a:off x="12511822" y="0"/>
            <a:ext cx="13716001" cy="13716001"/>
          </a:xfrm>
          <a:prstGeom prst="rect">
            <a:avLst/>
          </a:prstGeom>
        </p:spPr>
        <p:txBody>
          <a:bodyPr lIns="91439" tIns="45719" rIns="91439" bIns="45719" anchor="t">
            <a:noAutofit/>
          </a:bodyPr>
          <a:lstStyle/>
          <a:p>
            <a:endParaRPr/>
          </a:p>
        </p:txBody>
      </p:sp>
      <p:sp>
        <p:nvSpPr>
          <p:cNvPr id="375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758" name="Find us on…"/>
          <p:cNvSpPr txBox="1">
            <a:spLocks noGrp="1"/>
          </p:cNvSpPr>
          <p:nvPr>
            <p:ph type="body" sz="quarter" idx="14"/>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Find us on </a:t>
            </a:r>
          </a:p>
          <a:p>
            <a:pPr marL="0" indent="0">
              <a:lnSpc>
                <a:spcPts val="6800"/>
              </a:lnSpc>
              <a:spcBef>
                <a:spcPts val="0"/>
              </a:spcBef>
              <a:buSzTx/>
              <a:buNone/>
              <a:defRPr sz="7200" spc="-215"/>
            </a:pPr>
            <a:r>
              <a:t>Social Media</a:t>
            </a:r>
          </a:p>
        </p:txBody>
      </p:sp>
      <p:sp>
        <p:nvSpPr>
          <p:cNvPr id="3759" name="Follow us and our works .…"/>
          <p:cNvSpPr txBox="1">
            <a:spLocks noGrp="1"/>
          </p:cNvSpPr>
          <p:nvPr>
            <p:ph type="body" sz="quarter" idx="15"/>
          </p:nvPr>
        </p:nvSpPr>
        <p:spPr>
          <a:xfrm>
            <a:off x="2590800" y="4342050"/>
            <a:ext cx="4194837" cy="503190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Follow us and our works .</a:t>
            </a:r>
          </a:p>
          <a:p>
            <a:pPr marL="0" indent="0">
              <a:spcBef>
                <a:spcPts val="0"/>
              </a:spcBef>
              <a:buSzTx/>
              <a:buNone/>
              <a:defRPr sz="4800" i="1" cap="none" spc="480">
                <a:latin typeface="Poppins Regular"/>
                <a:ea typeface="Poppins Regular"/>
                <a:cs typeface="Poppins Regular"/>
                <a:sym typeface="Poppins Regular"/>
              </a:defRPr>
            </a:pPr>
            <a:r>
              <a:t>Get socialized.</a:t>
            </a:r>
          </a:p>
        </p:txBody>
      </p:sp>
      <p:sp>
        <p:nvSpPr>
          <p:cNvPr id="3760" name="Rectangle"/>
          <p:cNvSpPr>
            <a:spLocks noGrp="1"/>
          </p:cNvSpPr>
          <p:nvPr>
            <p:ph type="body" sz="quarter" idx="16"/>
          </p:nvPr>
        </p:nvSpPr>
        <p:spPr>
          <a:xfrm rot="5400000">
            <a:off x="10726323" y="5416814"/>
            <a:ext cx="10152725" cy="288237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3D403E"/>
                </a:solidFill>
                <a:latin typeface="Poppins Regular"/>
                <a:ea typeface="Poppins Regular"/>
                <a:cs typeface="Poppins Regular"/>
                <a:sym typeface="Poppins Regular"/>
              </a:defRPr>
            </a:pPr>
            <a:endParaRPr/>
          </a:p>
        </p:txBody>
      </p:sp>
      <p:sp>
        <p:nvSpPr>
          <p:cNvPr id="3761" name=""/>
          <p:cNvSpPr>
            <a:spLocks noGrp="1"/>
          </p:cNvSpPr>
          <p:nvPr>
            <p:ph type="body" sz="quarter" idx="17"/>
          </p:nvPr>
        </p:nvSpPr>
        <p:spPr>
          <a:xfrm>
            <a:off x="15296568" y="8960428"/>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62" name=""/>
          <p:cNvSpPr>
            <a:spLocks noGrp="1"/>
          </p:cNvSpPr>
          <p:nvPr>
            <p:ph type="body" sz="quarter" idx="18"/>
          </p:nvPr>
        </p:nvSpPr>
        <p:spPr>
          <a:xfrm>
            <a:off x="15296568" y="2407419"/>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63" name=""/>
          <p:cNvSpPr>
            <a:spLocks noGrp="1"/>
          </p:cNvSpPr>
          <p:nvPr>
            <p:ph type="body" sz="quarter" idx="19"/>
          </p:nvPr>
        </p:nvSpPr>
        <p:spPr>
          <a:xfrm>
            <a:off x="15296568" y="3718021"/>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64" name=""/>
          <p:cNvSpPr>
            <a:spLocks noGrp="1"/>
          </p:cNvSpPr>
          <p:nvPr>
            <p:ph type="body" sz="quarter" idx="20"/>
          </p:nvPr>
        </p:nvSpPr>
        <p:spPr>
          <a:xfrm>
            <a:off x="15296568" y="5028622"/>
            <a:ext cx="1012236" cy="1012236"/>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65" name=""/>
          <p:cNvSpPr>
            <a:spLocks noGrp="1"/>
          </p:cNvSpPr>
          <p:nvPr>
            <p:ph type="body" sz="quarter" idx="21"/>
          </p:nvPr>
        </p:nvSpPr>
        <p:spPr>
          <a:xfrm>
            <a:off x="15296568" y="7649826"/>
            <a:ext cx="1012236" cy="1012236"/>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66" name=""/>
          <p:cNvSpPr>
            <a:spLocks noGrp="1"/>
          </p:cNvSpPr>
          <p:nvPr>
            <p:ph type="body" sz="quarter" idx="22"/>
          </p:nvPr>
        </p:nvSpPr>
        <p:spPr>
          <a:xfrm>
            <a:off x="15296568" y="6339224"/>
            <a:ext cx="1012236" cy="1012236"/>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67" name=""/>
          <p:cNvSpPr>
            <a:spLocks noGrp="1"/>
          </p:cNvSpPr>
          <p:nvPr>
            <p:ph type="body" sz="quarter" idx="23"/>
          </p:nvPr>
        </p:nvSpPr>
        <p:spPr>
          <a:xfrm>
            <a:off x="15293404" y="10267867"/>
            <a:ext cx="1018562" cy="1018562"/>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68" name="Follow"/>
          <p:cNvSpPr txBox="1">
            <a:spLocks noGrp="1"/>
          </p:cNvSpPr>
          <p:nvPr>
            <p:ph type="body" sz="quarter" idx="24"/>
          </p:nvPr>
        </p:nvSpPr>
        <p:spPr>
          <a:xfrm>
            <a:off x="7529082" y="7436617"/>
            <a:ext cx="7909770" cy="2122382"/>
          </a:xfrm>
          <a:prstGeom prst="rect">
            <a:avLst/>
          </a:prstGeom>
        </p:spPr>
        <p:txBody>
          <a:bodyPr lIns="45719" tIns="45719" rIns="45719" bIns="45719" anchor="t">
            <a:noAutofit/>
          </a:bodyPr>
          <a:lstStyle>
            <a:lvl1pPr marL="0" indent="0">
              <a:lnSpc>
                <a:spcPct val="80000"/>
              </a:lnSpc>
              <a:spcBef>
                <a:spcPts val="0"/>
              </a:spcBef>
              <a:buSzTx/>
              <a:buNone/>
              <a:defRPr sz="14400" spc="-431">
                <a:solidFill>
                  <a:srgbClr val="C4C6C1"/>
                </a:solidFill>
              </a:defRPr>
            </a:lvl1pPr>
          </a:lstStyle>
          <a:p>
            <a:r>
              <a:t>Follow</a:t>
            </a:r>
          </a:p>
        </p:txBody>
      </p:sp>
      <p:sp>
        <p:nvSpPr>
          <p:cNvPr id="3769" name="Figure"/>
          <p:cNvSpPr>
            <a:spLocks noGrp="1"/>
          </p:cNvSpPr>
          <p:nvPr>
            <p:ph type="body" sz="quarter" idx="25"/>
          </p:nvPr>
        </p:nvSpPr>
        <p:spPr>
          <a:xfrm>
            <a:off x="6637988" y="10370331"/>
            <a:ext cx="1878024" cy="813633"/>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77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Contact a">
    <p:spTree>
      <p:nvGrpSpPr>
        <p:cNvPr id="1" name=""/>
        <p:cNvGrpSpPr/>
        <p:nvPr/>
      </p:nvGrpSpPr>
      <p:grpSpPr>
        <a:xfrm>
          <a:off x="0" y="0"/>
          <a:ext cx="0" cy="0"/>
          <a:chOff x="0" y="0"/>
          <a:chExt cx="0" cy="0"/>
        </a:xfrm>
      </p:grpSpPr>
      <p:sp>
        <p:nvSpPr>
          <p:cNvPr id="377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77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779" name="Image"/>
          <p:cNvSpPr>
            <a:spLocks noGrp="1"/>
          </p:cNvSpPr>
          <p:nvPr>
            <p:ph type="pic" idx="13"/>
          </p:nvPr>
        </p:nvSpPr>
        <p:spPr>
          <a:xfrm>
            <a:off x="12511822" y="0"/>
            <a:ext cx="13716001" cy="13716001"/>
          </a:xfrm>
          <a:prstGeom prst="rect">
            <a:avLst/>
          </a:prstGeom>
        </p:spPr>
        <p:txBody>
          <a:bodyPr lIns="91439" tIns="45719" rIns="91439" bIns="45719" anchor="t">
            <a:noAutofit/>
          </a:bodyPr>
          <a:lstStyle/>
          <a:p>
            <a:endParaRPr/>
          </a:p>
        </p:txBody>
      </p:sp>
      <p:sp>
        <p:nvSpPr>
          <p:cNvPr id="378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781" name="Get in touch…"/>
          <p:cNvSpPr txBox="1">
            <a:spLocks noGrp="1"/>
          </p:cNvSpPr>
          <p:nvPr>
            <p:ph type="body" sz="quarter" idx="14"/>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Get in touch </a:t>
            </a:r>
          </a:p>
          <a:p>
            <a:pPr marL="0" indent="0">
              <a:lnSpc>
                <a:spcPts val="6800"/>
              </a:lnSpc>
              <a:spcBef>
                <a:spcPts val="0"/>
              </a:spcBef>
              <a:buSzTx/>
              <a:buNone/>
              <a:defRPr sz="7200" spc="-215"/>
            </a:pPr>
            <a:r>
              <a:t>with us</a:t>
            </a:r>
          </a:p>
        </p:txBody>
      </p:sp>
      <p:sp>
        <p:nvSpPr>
          <p:cNvPr id="3782" name="Rectangle"/>
          <p:cNvSpPr>
            <a:spLocks noGrp="1"/>
          </p:cNvSpPr>
          <p:nvPr>
            <p:ph type="body" sz="quarter" idx="15"/>
          </p:nvPr>
        </p:nvSpPr>
        <p:spPr>
          <a:xfrm rot="5400000">
            <a:off x="10726323" y="5416814"/>
            <a:ext cx="10152725" cy="288237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3D403E"/>
                </a:solidFill>
                <a:latin typeface="Poppins Regular"/>
                <a:ea typeface="Poppins Regular"/>
                <a:cs typeface="Poppins Regular"/>
                <a:sym typeface="Poppins Regular"/>
              </a:defRPr>
            </a:pPr>
            <a:endParaRPr/>
          </a:p>
        </p:txBody>
      </p:sp>
      <p:sp>
        <p:nvSpPr>
          <p:cNvPr id="3783" name=""/>
          <p:cNvSpPr>
            <a:spLocks noGrp="1"/>
          </p:cNvSpPr>
          <p:nvPr>
            <p:ph type="body" sz="quarter" idx="16"/>
          </p:nvPr>
        </p:nvSpPr>
        <p:spPr>
          <a:xfrm>
            <a:off x="15296568" y="2407419"/>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84" name=""/>
          <p:cNvSpPr>
            <a:spLocks noGrp="1"/>
          </p:cNvSpPr>
          <p:nvPr>
            <p:ph type="body" sz="quarter" idx="17"/>
          </p:nvPr>
        </p:nvSpPr>
        <p:spPr>
          <a:xfrm>
            <a:off x="15296568" y="5028622"/>
            <a:ext cx="1012236" cy="1012236"/>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85" name=""/>
          <p:cNvSpPr>
            <a:spLocks noGrp="1"/>
          </p:cNvSpPr>
          <p:nvPr>
            <p:ph type="body" sz="quarter" idx="18"/>
          </p:nvPr>
        </p:nvSpPr>
        <p:spPr>
          <a:xfrm>
            <a:off x="15296568" y="7649826"/>
            <a:ext cx="1012236" cy="1012236"/>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86" name=""/>
          <p:cNvSpPr>
            <a:spLocks noGrp="1"/>
          </p:cNvSpPr>
          <p:nvPr>
            <p:ph type="body" sz="quarter" idx="19"/>
          </p:nvPr>
        </p:nvSpPr>
        <p:spPr>
          <a:xfrm>
            <a:off x="15293404" y="10267867"/>
            <a:ext cx="1018562" cy="1018562"/>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787" name="Figure"/>
          <p:cNvSpPr>
            <a:spLocks noGrp="1"/>
          </p:cNvSpPr>
          <p:nvPr>
            <p:ph type="body" sz="quarter" idx="20"/>
          </p:nvPr>
        </p:nvSpPr>
        <p:spPr>
          <a:xfrm>
            <a:off x="6637988" y="10370331"/>
            <a:ext cx="1878024" cy="813633"/>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3788" name="Helvetic Studio…"/>
          <p:cNvSpPr txBox="1">
            <a:spLocks noGrp="1"/>
          </p:cNvSpPr>
          <p:nvPr>
            <p:ph type="body" sz="quarter" idx="21"/>
          </p:nvPr>
        </p:nvSpPr>
        <p:spPr>
          <a:xfrm>
            <a:off x="9281781" y="5127923"/>
            <a:ext cx="4194838" cy="1739146"/>
          </a:xfrm>
          <a:prstGeom prst="rect">
            <a:avLst/>
          </a:prstGeom>
        </p:spPr>
        <p:txBody>
          <a:bodyPr lIns="45719" tIns="45719" rIns="45719" bIns="45719" anchor="t">
            <a:noAutofit/>
          </a:bodyPr>
          <a:lstStyle/>
          <a:p>
            <a:pPr marL="0" indent="0" algn="r">
              <a:lnSpc>
                <a:spcPct val="110000"/>
              </a:lnSpc>
              <a:spcBef>
                <a:spcPts val="0"/>
              </a:spcBef>
              <a:buSzTx/>
              <a:buNone/>
              <a:defRPr sz="2000" cap="none" spc="0">
                <a:solidFill>
                  <a:srgbClr val="3D403E"/>
                </a:solidFill>
              </a:defRPr>
            </a:pPr>
            <a:r>
              <a:t>Helvetic Studio</a:t>
            </a:r>
          </a:p>
          <a:p>
            <a:pPr marL="0" indent="0" algn="r">
              <a:lnSpc>
                <a:spcPct val="110000"/>
              </a:lnSpc>
              <a:spcBef>
                <a:spcPts val="0"/>
              </a:spcBef>
              <a:buSzTx/>
              <a:buNone/>
              <a:defRPr sz="2000" cap="none" spc="0">
                <a:solidFill>
                  <a:srgbClr val="3D403E"/>
                </a:solidFill>
                <a:latin typeface="Poppins Regular"/>
                <a:ea typeface="Poppins Regular"/>
                <a:cs typeface="Poppins Regular"/>
                <a:sym typeface="Poppins Regular"/>
              </a:defRPr>
            </a:pPr>
            <a:r>
              <a:t>2nd Street, Washington Avenue</a:t>
            </a:r>
          </a:p>
          <a:p>
            <a:pPr marL="0" indent="0" algn="r">
              <a:lnSpc>
                <a:spcPct val="110000"/>
              </a:lnSpc>
              <a:spcBef>
                <a:spcPts val="0"/>
              </a:spcBef>
              <a:buSzTx/>
              <a:buNone/>
              <a:defRPr sz="2000" cap="none" spc="0">
                <a:solidFill>
                  <a:srgbClr val="3D403E"/>
                </a:solidFill>
                <a:latin typeface="Poppins Regular"/>
                <a:ea typeface="Poppins Regular"/>
                <a:cs typeface="Poppins Regular"/>
                <a:sym typeface="Poppins Regular"/>
              </a:defRPr>
            </a:pPr>
            <a:r>
              <a:t>New York City</a:t>
            </a:r>
          </a:p>
          <a:p>
            <a:pPr marL="0" indent="0" algn="r">
              <a:lnSpc>
                <a:spcPct val="110000"/>
              </a:lnSpc>
              <a:spcBef>
                <a:spcPts val="0"/>
              </a:spcBef>
              <a:buSzTx/>
              <a:buNone/>
              <a:defRPr sz="2000" cap="none" spc="0">
                <a:solidFill>
                  <a:srgbClr val="3D403E"/>
                </a:solidFill>
                <a:latin typeface="Poppins Regular"/>
                <a:ea typeface="Poppins Regular"/>
                <a:cs typeface="Poppins Regular"/>
                <a:sym typeface="Poppins Regular"/>
              </a:defRPr>
            </a:pPr>
            <a:r>
              <a:t>United States</a:t>
            </a:r>
          </a:p>
        </p:txBody>
      </p:sp>
      <p:sp>
        <p:nvSpPr>
          <p:cNvPr id="3789" name="Contact us via Mail:…"/>
          <p:cNvSpPr txBox="1">
            <a:spLocks noGrp="1"/>
          </p:cNvSpPr>
          <p:nvPr>
            <p:ph type="body" sz="quarter" idx="22"/>
          </p:nvPr>
        </p:nvSpPr>
        <p:spPr>
          <a:xfrm>
            <a:off x="9281781" y="7749127"/>
            <a:ext cx="4194838" cy="813634"/>
          </a:xfrm>
          <a:prstGeom prst="rect">
            <a:avLst/>
          </a:prstGeom>
        </p:spPr>
        <p:txBody>
          <a:bodyPr lIns="45719" tIns="45719" rIns="45719" bIns="45719" anchor="t">
            <a:noAutofit/>
          </a:bodyPr>
          <a:lstStyle/>
          <a:p>
            <a:pPr marL="0" indent="0" algn="r">
              <a:lnSpc>
                <a:spcPct val="110000"/>
              </a:lnSpc>
              <a:spcBef>
                <a:spcPts val="0"/>
              </a:spcBef>
              <a:buSzTx/>
              <a:buNone/>
              <a:defRPr sz="2000" cap="none" spc="0">
                <a:solidFill>
                  <a:srgbClr val="3D403E"/>
                </a:solidFill>
              </a:defRPr>
            </a:pPr>
            <a:r>
              <a:t>Contact us via Mail:</a:t>
            </a:r>
          </a:p>
          <a:p>
            <a:pPr marL="0" indent="0" algn="r">
              <a:lnSpc>
                <a:spcPct val="110000"/>
              </a:lnSpc>
              <a:spcBef>
                <a:spcPts val="0"/>
              </a:spcBef>
              <a:buSzTx/>
              <a:buNone/>
              <a:defRPr sz="2000" cap="none" spc="0">
                <a:solidFill>
                  <a:srgbClr val="3D403E"/>
                </a:solidFill>
                <a:latin typeface="Poppins Regular"/>
                <a:ea typeface="Poppins Regular"/>
                <a:cs typeface="Poppins Regular"/>
                <a:sym typeface="Poppins Regular"/>
              </a:defRPr>
            </a:pPr>
            <a:r>
              <a:t>info@helvetic-studio.com</a:t>
            </a:r>
          </a:p>
        </p:txBody>
      </p:sp>
      <p:sp>
        <p:nvSpPr>
          <p:cNvPr id="3790" name="Contact us online:…"/>
          <p:cNvSpPr txBox="1">
            <a:spLocks noGrp="1"/>
          </p:cNvSpPr>
          <p:nvPr>
            <p:ph type="body" sz="quarter" idx="23"/>
          </p:nvPr>
        </p:nvSpPr>
        <p:spPr>
          <a:xfrm>
            <a:off x="9281781" y="10370331"/>
            <a:ext cx="4194838" cy="813633"/>
          </a:xfrm>
          <a:prstGeom prst="rect">
            <a:avLst/>
          </a:prstGeom>
        </p:spPr>
        <p:txBody>
          <a:bodyPr lIns="45719" tIns="45719" rIns="45719" bIns="45719" anchor="t">
            <a:noAutofit/>
          </a:bodyPr>
          <a:lstStyle/>
          <a:p>
            <a:pPr marL="0" indent="0" algn="r">
              <a:lnSpc>
                <a:spcPct val="110000"/>
              </a:lnSpc>
              <a:spcBef>
                <a:spcPts val="0"/>
              </a:spcBef>
              <a:buSzTx/>
              <a:buNone/>
              <a:defRPr sz="2000" cap="none" spc="0">
                <a:solidFill>
                  <a:srgbClr val="3D403E"/>
                </a:solidFill>
              </a:defRPr>
            </a:pPr>
            <a:r>
              <a:t>Contact us online:</a:t>
            </a:r>
          </a:p>
          <a:p>
            <a:pPr marL="0" indent="0" algn="r">
              <a:lnSpc>
                <a:spcPct val="110000"/>
              </a:lnSpc>
              <a:spcBef>
                <a:spcPts val="0"/>
              </a:spcBef>
              <a:buSzTx/>
              <a:buNone/>
              <a:defRPr sz="2000" cap="none" spc="0">
                <a:solidFill>
                  <a:srgbClr val="3D403E"/>
                </a:solidFill>
                <a:latin typeface="Poppins Regular"/>
                <a:ea typeface="Poppins Regular"/>
                <a:cs typeface="Poppins Regular"/>
                <a:sym typeface="Poppins Regular"/>
              </a:defRPr>
            </a:pPr>
            <a:r>
              <a:t>www.helvetic-studio.com</a:t>
            </a:r>
          </a:p>
        </p:txBody>
      </p:sp>
      <p:sp>
        <p:nvSpPr>
          <p:cNvPr id="3791" name="We love to hear from you.…"/>
          <p:cNvSpPr txBox="1">
            <a:spLocks noGrp="1"/>
          </p:cNvSpPr>
          <p:nvPr>
            <p:ph type="body" sz="quarter" idx="24"/>
          </p:nvPr>
        </p:nvSpPr>
        <p:spPr>
          <a:xfrm>
            <a:off x="2590800" y="5066876"/>
            <a:ext cx="4194837" cy="4370574"/>
          </a:xfrm>
          <a:prstGeom prst="rect">
            <a:avLst/>
          </a:prstGeom>
        </p:spPr>
        <p:txBody>
          <a:bodyPr lIns="45719" tIns="45719" rIns="45719" bIns="45719" anchor="t">
            <a:noAutofit/>
          </a:bodyPr>
          <a:lstStyle/>
          <a:p>
            <a:pPr marL="0" indent="0" algn="r">
              <a:spcBef>
                <a:spcPts val="0"/>
              </a:spcBef>
              <a:buSzTx/>
              <a:buNone/>
              <a:defRPr sz="4800" i="1" cap="none" spc="480">
                <a:latin typeface="Poppins Regular"/>
                <a:ea typeface="Poppins Regular"/>
                <a:cs typeface="Poppins Regular"/>
                <a:sym typeface="Poppins Regular"/>
              </a:defRPr>
            </a:pPr>
            <a:r>
              <a:t>We love to hear from you. </a:t>
            </a:r>
          </a:p>
          <a:p>
            <a:pPr marL="0" indent="0" algn="r">
              <a:spcBef>
                <a:spcPts val="0"/>
              </a:spcBef>
              <a:buSzTx/>
              <a:buNone/>
              <a:defRPr sz="4800" i="1" cap="none" spc="480">
                <a:latin typeface="Poppins Regular"/>
                <a:ea typeface="Poppins Regular"/>
                <a:cs typeface="Poppins Regular"/>
                <a:sym typeface="Poppins Regular"/>
              </a:defRPr>
            </a:pPr>
            <a:r>
              <a:t>Contact us 24/7.</a:t>
            </a:r>
          </a:p>
        </p:txBody>
      </p:sp>
      <p:sp>
        <p:nvSpPr>
          <p:cNvPr id="379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Contact b">
    <p:spTree>
      <p:nvGrpSpPr>
        <p:cNvPr id="1" name=""/>
        <p:cNvGrpSpPr/>
        <p:nvPr/>
      </p:nvGrpSpPr>
      <p:grpSpPr>
        <a:xfrm>
          <a:off x="0" y="0"/>
          <a:ext cx="0" cy="0"/>
          <a:chOff x="0" y="0"/>
          <a:chExt cx="0" cy="0"/>
        </a:xfrm>
      </p:grpSpPr>
      <p:sp>
        <p:nvSpPr>
          <p:cNvPr id="379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80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801" name="Image"/>
          <p:cNvSpPr>
            <a:spLocks noGrp="1"/>
          </p:cNvSpPr>
          <p:nvPr>
            <p:ph type="pic" idx="13"/>
          </p:nvPr>
        </p:nvSpPr>
        <p:spPr>
          <a:xfrm>
            <a:off x="12511822" y="0"/>
            <a:ext cx="13716001" cy="13716001"/>
          </a:xfrm>
          <a:prstGeom prst="rect">
            <a:avLst/>
          </a:prstGeom>
        </p:spPr>
        <p:txBody>
          <a:bodyPr lIns="91439" tIns="45719" rIns="91439" bIns="45719" anchor="t">
            <a:noAutofit/>
          </a:bodyPr>
          <a:lstStyle/>
          <a:p>
            <a:endParaRPr/>
          </a:p>
        </p:txBody>
      </p:sp>
      <p:sp>
        <p:nvSpPr>
          <p:cNvPr id="380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803" name="Get in touch…"/>
          <p:cNvSpPr txBox="1">
            <a:spLocks noGrp="1"/>
          </p:cNvSpPr>
          <p:nvPr>
            <p:ph type="body" sz="quarter" idx="14"/>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Get in touch </a:t>
            </a:r>
          </a:p>
          <a:p>
            <a:pPr marL="0" indent="0">
              <a:lnSpc>
                <a:spcPts val="6800"/>
              </a:lnSpc>
              <a:spcBef>
                <a:spcPts val="0"/>
              </a:spcBef>
              <a:buSzTx/>
              <a:buNone/>
              <a:defRPr sz="7200" spc="-215"/>
            </a:pPr>
            <a:r>
              <a:t>with us</a:t>
            </a:r>
          </a:p>
        </p:txBody>
      </p:sp>
      <p:sp>
        <p:nvSpPr>
          <p:cNvPr id="3804" name="Rectangle"/>
          <p:cNvSpPr>
            <a:spLocks noGrp="1"/>
          </p:cNvSpPr>
          <p:nvPr>
            <p:ph type="body" sz="quarter" idx="15"/>
          </p:nvPr>
        </p:nvSpPr>
        <p:spPr>
          <a:xfrm rot="5400000">
            <a:off x="10510423" y="5632714"/>
            <a:ext cx="10584525" cy="288237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3D403E"/>
                </a:solidFill>
                <a:latin typeface="Poppins Regular"/>
                <a:ea typeface="Poppins Regular"/>
                <a:cs typeface="Poppins Regular"/>
                <a:sym typeface="Poppins Regular"/>
              </a:defRPr>
            </a:pPr>
            <a:endParaRPr/>
          </a:p>
        </p:txBody>
      </p:sp>
      <p:sp>
        <p:nvSpPr>
          <p:cNvPr id="3805" name=""/>
          <p:cNvSpPr>
            <a:spLocks noGrp="1"/>
          </p:cNvSpPr>
          <p:nvPr>
            <p:ph type="body" sz="quarter" idx="16"/>
          </p:nvPr>
        </p:nvSpPr>
        <p:spPr>
          <a:xfrm>
            <a:off x="15296568" y="2407419"/>
            <a:ext cx="1012236" cy="1012235"/>
          </a:xfrm>
          <a:prstGeom prst="rect">
            <a:avLst/>
          </a:prstGeom>
        </p:spPr>
        <p:txBody>
          <a:bodyPr lIns="0" tIns="0" rIns="0" bIns="0">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3806" name="Rectangle"/>
          <p:cNvSpPr>
            <a:spLocks noGrp="1"/>
          </p:cNvSpPr>
          <p:nvPr>
            <p:ph type="body" sz="quarter" idx="17"/>
          </p:nvPr>
        </p:nvSpPr>
        <p:spPr>
          <a:xfrm>
            <a:off x="2985144" y="8807714"/>
            <a:ext cx="19168005" cy="2882372"/>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807" name=""/>
          <p:cNvSpPr>
            <a:spLocks noGrp="1"/>
          </p:cNvSpPr>
          <p:nvPr>
            <p:ph type="body" sz="quarter" idx="18"/>
          </p:nvPr>
        </p:nvSpPr>
        <p:spPr>
          <a:xfrm>
            <a:off x="3763386" y="9532889"/>
            <a:ext cx="1012236" cy="1012235"/>
          </a:xfrm>
          <a:prstGeom prst="rect">
            <a:avLst/>
          </a:prstGeom>
        </p:spPr>
        <p:txBody>
          <a:bodyPr lIns="0" tIns="0" rIns="0" bIns="0">
            <a:noAutofit/>
          </a:bodyPr>
          <a:lstStyle>
            <a:lvl1pPr marL="0" indent="0">
              <a:lnSpc>
                <a:spcPct val="120000"/>
              </a:lnSpc>
              <a:spcBef>
                <a:spcPts val="0"/>
              </a:spcBef>
              <a:buSzTx/>
              <a:buNone/>
              <a:defRPr sz="7200" cap="none" spc="0">
                <a:solidFill>
                  <a:srgbClr val="C4C6C1"/>
                </a:solidFill>
                <a:latin typeface="Poppins Regular"/>
                <a:ea typeface="Poppins Regular"/>
                <a:cs typeface="Poppins Regular"/>
                <a:sym typeface="Poppins Regular"/>
              </a:defRPr>
            </a:lvl1pPr>
          </a:lstStyle>
          <a:p>
            <a:r>
              <a:t></a:t>
            </a:r>
          </a:p>
        </p:txBody>
      </p:sp>
      <p:sp>
        <p:nvSpPr>
          <p:cNvPr id="3808" name="Helvetic Studio…"/>
          <p:cNvSpPr txBox="1">
            <a:spLocks noGrp="1"/>
          </p:cNvSpPr>
          <p:nvPr>
            <p:ph type="body" sz="quarter" idx="19"/>
          </p:nvPr>
        </p:nvSpPr>
        <p:spPr>
          <a:xfrm>
            <a:off x="4979133" y="9632190"/>
            <a:ext cx="4194838" cy="1739146"/>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6E686F"/>
                </a:solidFill>
              </a:defRPr>
            </a:pPr>
            <a:r>
              <a:t>Helvetic Studio</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2nd Street, Washington Avenue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New York City</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United States</a:t>
            </a:r>
          </a:p>
        </p:txBody>
      </p:sp>
      <p:sp>
        <p:nvSpPr>
          <p:cNvPr id="3809" name=""/>
          <p:cNvSpPr>
            <a:spLocks noGrp="1"/>
          </p:cNvSpPr>
          <p:nvPr>
            <p:ph type="body" sz="quarter" idx="20"/>
          </p:nvPr>
        </p:nvSpPr>
        <p:spPr>
          <a:xfrm>
            <a:off x="10426652" y="9529277"/>
            <a:ext cx="1012236" cy="1012235"/>
          </a:xfrm>
          <a:prstGeom prst="rect">
            <a:avLst/>
          </a:prstGeom>
        </p:spPr>
        <p:txBody>
          <a:bodyPr lIns="0" tIns="0" rIns="0" bIns="0">
            <a:noAutofit/>
          </a:bodyPr>
          <a:lstStyle>
            <a:lvl1pPr marL="0" indent="0">
              <a:lnSpc>
                <a:spcPct val="120000"/>
              </a:lnSpc>
              <a:spcBef>
                <a:spcPts val="0"/>
              </a:spcBef>
              <a:buSzTx/>
              <a:buNone/>
              <a:defRPr sz="7200" cap="none" spc="0">
                <a:solidFill>
                  <a:srgbClr val="C4C6C1"/>
                </a:solidFill>
                <a:latin typeface="Poppins Regular"/>
                <a:ea typeface="Poppins Regular"/>
                <a:cs typeface="Poppins Regular"/>
                <a:sym typeface="Poppins Regular"/>
              </a:defRPr>
            </a:lvl1pPr>
          </a:lstStyle>
          <a:p>
            <a:r>
              <a:t></a:t>
            </a:r>
          </a:p>
        </p:txBody>
      </p:sp>
      <p:sp>
        <p:nvSpPr>
          <p:cNvPr id="3810" name="Contact us via Mail:…"/>
          <p:cNvSpPr txBox="1">
            <a:spLocks noGrp="1"/>
          </p:cNvSpPr>
          <p:nvPr>
            <p:ph type="body" sz="quarter" idx="21"/>
          </p:nvPr>
        </p:nvSpPr>
        <p:spPr>
          <a:xfrm>
            <a:off x="11642399" y="9628578"/>
            <a:ext cx="4194838" cy="813633"/>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6E686F"/>
                </a:solidFill>
              </a:defRPr>
            </a:pPr>
            <a:r>
              <a:t>Contact us via Mail:</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info@helvetic-studio.com</a:t>
            </a:r>
          </a:p>
        </p:txBody>
      </p:sp>
      <p:sp>
        <p:nvSpPr>
          <p:cNvPr id="3811" name=""/>
          <p:cNvSpPr>
            <a:spLocks noGrp="1"/>
          </p:cNvSpPr>
          <p:nvPr>
            <p:ph type="body" sz="quarter" idx="22"/>
          </p:nvPr>
        </p:nvSpPr>
        <p:spPr>
          <a:xfrm>
            <a:off x="17088338" y="9526113"/>
            <a:ext cx="1018562" cy="1018563"/>
          </a:xfrm>
          <a:prstGeom prst="rect">
            <a:avLst/>
          </a:prstGeom>
        </p:spPr>
        <p:txBody>
          <a:bodyPr lIns="0" tIns="0" rIns="0" bIns="0">
            <a:noAutofit/>
          </a:bodyPr>
          <a:lstStyle>
            <a:lvl1pPr marL="0" indent="0">
              <a:lnSpc>
                <a:spcPct val="120000"/>
              </a:lnSpc>
              <a:spcBef>
                <a:spcPts val="0"/>
              </a:spcBef>
              <a:buSzTx/>
              <a:buNone/>
              <a:defRPr sz="7200" cap="none" spc="0">
                <a:solidFill>
                  <a:srgbClr val="C4C6C1"/>
                </a:solidFill>
                <a:latin typeface="Poppins Regular"/>
                <a:ea typeface="Poppins Regular"/>
                <a:cs typeface="Poppins Regular"/>
                <a:sym typeface="Poppins Regular"/>
              </a:defRPr>
            </a:lvl1pPr>
          </a:lstStyle>
          <a:p>
            <a:r>
              <a:t></a:t>
            </a:r>
          </a:p>
        </p:txBody>
      </p:sp>
      <p:sp>
        <p:nvSpPr>
          <p:cNvPr id="3812" name="Contact us online:…"/>
          <p:cNvSpPr txBox="1">
            <a:spLocks noGrp="1"/>
          </p:cNvSpPr>
          <p:nvPr>
            <p:ph type="body" sz="quarter" idx="23"/>
          </p:nvPr>
        </p:nvSpPr>
        <p:spPr>
          <a:xfrm>
            <a:off x="18307248" y="9628578"/>
            <a:ext cx="4194838" cy="813633"/>
          </a:xfrm>
          <a:prstGeom prst="rect">
            <a:avLst/>
          </a:prstGeom>
        </p:spPr>
        <p:txBody>
          <a:bodyPr lIns="45719" tIns="45719" rIns="45719" bIns="45719" anchor="t">
            <a:noAutofit/>
          </a:bodyPr>
          <a:lstStyle/>
          <a:p>
            <a:pPr marL="0" indent="0">
              <a:lnSpc>
                <a:spcPct val="110000"/>
              </a:lnSpc>
              <a:spcBef>
                <a:spcPts val="0"/>
              </a:spcBef>
              <a:buSzTx/>
              <a:buNone/>
              <a:defRPr sz="2000" cap="none" spc="0">
                <a:solidFill>
                  <a:srgbClr val="3D403E"/>
                </a:solidFill>
              </a:defRPr>
            </a:pPr>
            <a:r>
              <a:t>Contact us online:</a:t>
            </a:r>
          </a:p>
          <a:p>
            <a:pPr marL="0" indent="0">
              <a:lnSpc>
                <a:spcPct val="110000"/>
              </a:lnSpc>
              <a:spcBef>
                <a:spcPts val="0"/>
              </a:spcBef>
              <a:buSzTx/>
              <a:buNone/>
              <a:defRPr sz="2000" cap="none" spc="0">
                <a:solidFill>
                  <a:srgbClr val="3D403E"/>
                </a:solidFill>
                <a:latin typeface="Poppins Regular"/>
                <a:ea typeface="Poppins Regular"/>
                <a:cs typeface="Poppins Regular"/>
                <a:sym typeface="Poppins Regular"/>
              </a:defRPr>
            </a:pPr>
            <a:r>
              <a:t>www.helvetic-studio.com</a:t>
            </a:r>
          </a:p>
        </p:txBody>
      </p:sp>
      <p:sp>
        <p:nvSpPr>
          <p:cNvPr id="3813" name="Contact us:"/>
          <p:cNvSpPr txBox="1">
            <a:spLocks noGrp="1"/>
          </p:cNvSpPr>
          <p:nvPr>
            <p:ph type="body" sz="quarter" idx="24"/>
          </p:nvPr>
        </p:nvSpPr>
        <p:spPr>
          <a:xfrm>
            <a:off x="3759933" y="7346190"/>
            <a:ext cx="9538190" cy="1012235"/>
          </a:xfrm>
          <a:prstGeom prst="rect">
            <a:avLst/>
          </a:prstGeom>
        </p:spPr>
        <p:txBody>
          <a:bodyPr lIns="45719" tIns="45719" rIns="45719" bIns="45719"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Contact us:</a:t>
            </a:r>
          </a:p>
        </p:txBody>
      </p:sp>
      <p:sp>
        <p:nvSpPr>
          <p:cNvPr id="38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Clients c">
    <p:spTree>
      <p:nvGrpSpPr>
        <p:cNvPr id="1" name=""/>
        <p:cNvGrpSpPr/>
        <p:nvPr/>
      </p:nvGrpSpPr>
      <p:grpSpPr>
        <a:xfrm>
          <a:off x="0" y="0"/>
          <a:ext cx="0" cy="0"/>
          <a:chOff x="0" y="0"/>
          <a:chExt cx="0" cy="0"/>
        </a:xfrm>
      </p:grpSpPr>
      <p:sp>
        <p:nvSpPr>
          <p:cNvPr id="382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82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823" name="Awesome Clients."/>
          <p:cNvSpPr txBox="1">
            <a:spLocks noGrp="1"/>
          </p:cNvSpPr>
          <p:nvPr>
            <p:ph type="body" sz="quarter" idx="13"/>
          </p:nvPr>
        </p:nvSpPr>
        <p:spPr>
          <a:xfrm>
            <a:off x="2464478" y="2268363"/>
            <a:ext cx="10868124" cy="3732477"/>
          </a:xfrm>
          <a:prstGeom prst="rect">
            <a:avLst/>
          </a:prstGeom>
        </p:spPr>
        <p:txBody>
          <a:bodyPr lIns="45719" tIns="45719" rIns="45719" bIns="45719" anchor="t">
            <a:noAutofit/>
          </a:bodyPr>
          <a:lstStyle>
            <a:lvl1pPr marL="0" indent="0">
              <a:lnSpc>
                <a:spcPct val="80000"/>
              </a:lnSpc>
              <a:spcBef>
                <a:spcPts val="0"/>
              </a:spcBef>
              <a:buSzTx/>
              <a:buNone/>
              <a:defRPr sz="14400" spc="-431"/>
            </a:lvl1pPr>
          </a:lstStyle>
          <a:p>
            <a:r>
              <a:t>Awesome Clients.</a:t>
            </a:r>
          </a:p>
        </p:txBody>
      </p:sp>
      <p:sp>
        <p:nvSpPr>
          <p:cNvPr id="3824" name="Carré"/>
          <p:cNvSpPr/>
          <p:nvPr/>
        </p:nvSpPr>
        <p:spPr>
          <a:xfrm>
            <a:off x="13059573" y="1965954"/>
            <a:ext cx="1971529" cy="1968501"/>
          </a:xfrm>
          <a:prstGeom prst="rect">
            <a:avLst/>
          </a:prstGeom>
          <a:solidFill>
            <a:srgbClr val="ECEEF0"/>
          </a:solidFill>
          <a:ln w="12700">
            <a:miter lim="400000"/>
          </a:ln>
        </p:spPr>
        <p:txBody>
          <a:bodyPr lIns="50800" tIns="50800" rIns="50800" bIns="50800" anchor="ctr"/>
          <a:lstStyle/>
          <a:p>
            <a:pPr>
              <a:defRPr>
                <a:solidFill>
                  <a:srgbClr val="6E686F"/>
                </a:solidFill>
              </a:defRPr>
            </a:pPr>
            <a:endParaRPr/>
          </a:p>
        </p:txBody>
      </p:sp>
      <p:sp>
        <p:nvSpPr>
          <p:cNvPr id="382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826" name="Carré"/>
          <p:cNvSpPr/>
          <p:nvPr/>
        </p:nvSpPr>
        <p:spPr>
          <a:xfrm>
            <a:off x="15415621" y="1965954"/>
            <a:ext cx="1971530" cy="1968501"/>
          </a:xfrm>
          <a:prstGeom prst="rect">
            <a:avLst/>
          </a:prstGeom>
          <a:solidFill>
            <a:srgbClr val="ECEEF0"/>
          </a:solidFill>
          <a:ln w="12700">
            <a:miter lim="400000"/>
          </a:ln>
        </p:spPr>
        <p:txBody>
          <a:bodyPr lIns="50800" tIns="50800" rIns="50800" bIns="50800" anchor="ctr"/>
          <a:lstStyle/>
          <a:p>
            <a:pPr>
              <a:defRPr>
                <a:solidFill>
                  <a:srgbClr val="6E686F"/>
                </a:solidFill>
              </a:defRPr>
            </a:pPr>
            <a:endParaRPr/>
          </a:p>
        </p:txBody>
      </p:sp>
      <p:grpSp>
        <p:nvGrpSpPr>
          <p:cNvPr id="3829" name="Groupe"/>
          <p:cNvGrpSpPr/>
          <p:nvPr/>
        </p:nvGrpSpPr>
        <p:grpSpPr>
          <a:xfrm>
            <a:off x="13059573" y="4605807"/>
            <a:ext cx="4327578" cy="1968501"/>
            <a:chOff x="0" y="0"/>
            <a:chExt cx="4327576" cy="1968500"/>
          </a:xfrm>
        </p:grpSpPr>
        <p:sp>
          <p:nvSpPr>
            <p:cNvPr id="3827"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28"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grpSp>
        <p:nvGrpSpPr>
          <p:cNvPr id="3832" name="Groupe"/>
          <p:cNvGrpSpPr/>
          <p:nvPr/>
        </p:nvGrpSpPr>
        <p:grpSpPr>
          <a:xfrm>
            <a:off x="13059573" y="7245659"/>
            <a:ext cx="4327578" cy="1968501"/>
            <a:chOff x="0" y="0"/>
            <a:chExt cx="4327576" cy="1968500"/>
          </a:xfrm>
        </p:grpSpPr>
        <p:sp>
          <p:nvSpPr>
            <p:cNvPr id="3830"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31"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grpSp>
        <p:nvGrpSpPr>
          <p:cNvPr id="3835" name="Groupe"/>
          <p:cNvGrpSpPr/>
          <p:nvPr/>
        </p:nvGrpSpPr>
        <p:grpSpPr>
          <a:xfrm>
            <a:off x="13059573" y="9885589"/>
            <a:ext cx="4327578" cy="1968501"/>
            <a:chOff x="0" y="0"/>
            <a:chExt cx="4327576" cy="1968500"/>
          </a:xfrm>
        </p:grpSpPr>
        <p:sp>
          <p:nvSpPr>
            <p:cNvPr id="3833"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34"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sp>
        <p:nvSpPr>
          <p:cNvPr id="3836" name="Carré"/>
          <p:cNvSpPr/>
          <p:nvPr/>
        </p:nvSpPr>
        <p:spPr>
          <a:xfrm>
            <a:off x="18078702" y="1965954"/>
            <a:ext cx="1971530" cy="1968501"/>
          </a:xfrm>
          <a:prstGeom prst="rect">
            <a:avLst/>
          </a:prstGeom>
          <a:solidFill>
            <a:srgbClr val="ECEEF0"/>
          </a:solidFill>
          <a:ln w="12700">
            <a:miter lim="400000"/>
          </a:ln>
        </p:spPr>
        <p:txBody>
          <a:bodyPr lIns="50800" tIns="50800" rIns="50800" bIns="50800" anchor="ctr"/>
          <a:lstStyle/>
          <a:p>
            <a:pPr>
              <a:defRPr>
                <a:solidFill>
                  <a:srgbClr val="6E686F"/>
                </a:solidFill>
              </a:defRPr>
            </a:pPr>
            <a:endParaRPr/>
          </a:p>
        </p:txBody>
      </p:sp>
      <p:sp>
        <p:nvSpPr>
          <p:cNvPr id="3837" name="Carré"/>
          <p:cNvSpPr/>
          <p:nvPr/>
        </p:nvSpPr>
        <p:spPr>
          <a:xfrm>
            <a:off x="20434751" y="1965954"/>
            <a:ext cx="1971529" cy="1968501"/>
          </a:xfrm>
          <a:prstGeom prst="rect">
            <a:avLst/>
          </a:prstGeom>
          <a:solidFill>
            <a:srgbClr val="ECEEF0"/>
          </a:solidFill>
          <a:ln w="12700">
            <a:miter lim="400000"/>
          </a:ln>
        </p:spPr>
        <p:txBody>
          <a:bodyPr lIns="50800" tIns="50800" rIns="50800" bIns="50800" anchor="ctr"/>
          <a:lstStyle/>
          <a:p>
            <a:pPr>
              <a:defRPr>
                <a:solidFill>
                  <a:srgbClr val="6E686F"/>
                </a:solidFill>
              </a:defRPr>
            </a:pPr>
            <a:endParaRPr/>
          </a:p>
        </p:txBody>
      </p:sp>
      <p:grpSp>
        <p:nvGrpSpPr>
          <p:cNvPr id="3840" name="Groupe"/>
          <p:cNvGrpSpPr/>
          <p:nvPr/>
        </p:nvGrpSpPr>
        <p:grpSpPr>
          <a:xfrm>
            <a:off x="18078702" y="4605807"/>
            <a:ext cx="4327578" cy="1968501"/>
            <a:chOff x="0" y="0"/>
            <a:chExt cx="4327576" cy="1968500"/>
          </a:xfrm>
        </p:grpSpPr>
        <p:sp>
          <p:nvSpPr>
            <p:cNvPr id="3838"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39"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grpSp>
        <p:nvGrpSpPr>
          <p:cNvPr id="3843" name="Groupe"/>
          <p:cNvGrpSpPr/>
          <p:nvPr/>
        </p:nvGrpSpPr>
        <p:grpSpPr>
          <a:xfrm>
            <a:off x="18078702" y="7245659"/>
            <a:ext cx="4327578" cy="1968501"/>
            <a:chOff x="0" y="0"/>
            <a:chExt cx="4327576" cy="1968500"/>
          </a:xfrm>
        </p:grpSpPr>
        <p:sp>
          <p:nvSpPr>
            <p:cNvPr id="3841"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42"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grpSp>
        <p:nvGrpSpPr>
          <p:cNvPr id="3846" name="Groupe"/>
          <p:cNvGrpSpPr/>
          <p:nvPr/>
        </p:nvGrpSpPr>
        <p:grpSpPr>
          <a:xfrm>
            <a:off x="18078702" y="9885589"/>
            <a:ext cx="4327578" cy="1968501"/>
            <a:chOff x="0" y="0"/>
            <a:chExt cx="4327576" cy="1968500"/>
          </a:xfrm>
        </p:grpSpPr>
        <p:sp>
          <p:nvSpPr>
            <p:cNvPr id="3844"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45"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grpSp>
        <p:nvGrpSpPr>
          <p:cNvPr id="3849" name="Groupe"/>
          <p:cNvGrpSpPr/>
          <p:nvPr/>
        </p:nvGrpSpPr>
        <p:grpSpPr>
          <a:xfrm>
            <a:off x="3021314" y="7245659"/>
            <a:ext cx="4327578" cy="1968501"/>
            <a:chOff x="0" y="0"/>
            <a:chExt cx="4327576" cy="1968500"/>
          </a:xfrm>
        </p:grpSpPr>
        <p:sp>
          <p:nvSpPr>
            <p:cNvPr id="3847"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48"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grpSp>
        <p:nvGrpSpPr>
          <p:cNvPr id="3852" name="Groupe"/>
          <p:cNvGrpSpPr/>
          <p:nvPr/>
        </p:nvGrpSpPr>
        <p:grpSpPr>
          <a:xfrm>
            <a:off x="3021314" y="9885589"/>
            <a:ext cx="4327578" cy="1968501"/>
            <a:chOff x="0" y="0"/>
            <a:chExt cx="4327576" cy="1968500"/>
          </a:xfrm>
        </p:grpSpPr>
        <p:sp>
          <p:nvSpPr>
            <p:cNvPr id="3850"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51"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grpSp>
        <p:nvGrpSpPr>
          <p:cNvPr id="3855" name="Groupe"/>
          <p:cNvGrpSpPr/>
          <p:nvPr/>
        </p:nvGrpSpPr>
        <p:grpSpPr>
          <a:xfrm>
            <a:off x="8040444" y="7245659"/>
            <a:ext cx="4327578" cy="1968501"/>
            <a:chOff x="0" y="0"/>
            <a:chExt cx="4327576" cy="1968500"/>
          </a:xfrm>
        </p:grpSpPr>
        <p:sp>
          <p:nvSpPr>
            <p:cNvPr id="3853"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54"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grpSp>
        <p:nvGrpSpPr>
          <p:cNvPr id="3858" name="Groupe"/>
          <p:cNvGrpSpPr/>
          <p:nvPr/>
        </p:nvGrpSpPr>
        <p:grpSpPr>
          <a:xfrm>
            <a:off x="8040444" y="9885589"/>
            <a:ext cx="4327578" cy="1968501"/>
            <a:chOff x="0" y="0"/>
            <a:chExt cx="4327576" cy="1968500"/>
          </a:xfrm>
        </p:grpSpPr>
        <p:sp>
          <p:nvSpPr>
            <p:cNvPr id="3856" name="Carré"/>
            <p:cNvSpPr/>
            <p:nvPr/>
          </p:nvSpPr>
          <p:spPr>
            <a:xfrm>
              <a:off x="0"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sp>
          <p:nvSpPr>
            <p:cNvPr id="3857" name="Carré"/>
            <p:cNvSpPr/>
            <p:nvPr/>
          </p:nvSpPr>
          <p:spPr>
            <a:xfrm>
              <a:off x="2356048" y="0"/>
              <a:ext cx="1971529" cy="1968500"/>
            </a:xfrm>
            <a:prstGeom prst="rect">
              <a:avLst/>
            </a:prstGeom>
            <a:solidFill>
              <a:srgbClr val="ECEEF0"/>
            </a:solidFill>
            <a:ln w="12700" cap="flat">
              <a:noFill/>
              <a:miter lim="400000"/>
            </a:ln>
            <a:effectLst/>
          </p:spPr>
          <p:txBody>
            <a:bodyPr wrap="square" lIns="50800" tIns="50800" rIns="50800" bIns="50800" numCol="1" anchor="ctr">
              <a:noAutofit/>
            </a:bodyPr>
            <a:lstStyle/>
            <a:p>
              <a:pPr>
                <a:defRPr>
                  <a:solidFill>
                    <a:srgbClr val="6E686F"/>
                  </a:solidFill>
                </a:defRPr>
              </a:pPr>
              <a:endParaRPr/>
            </a:p>
          </p:txBody>
        </p:sp>
      </p:grpSp>
      <p:sp>
        <p:nvSpPr>
          <p:cNvPr id="385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
  <p:cSld name="Hard Facts d">
    <p:spTree>
      <p:nvGrpSpPr>
        <p:cNvPr id="1" name=""/>
        <p:cNvGrpSpPr/>
        <p:nvPr/>
      </p:nvGrpSpPr>
      <p:grpSpPr>
        <a:xfrm>
          <a:off x="0" y="0"/>
          <a:ext cx="0" cy="0"/>
          <a:chOff x="0" y="0"/>
          <a:chExt cx="0" cy="0"/>
        </a:xfrm>
      </p:grpSpPr>
      <p:sp>
        <p:nvSpPr>
          <p:cNvPr id="386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86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868" name="Image"/>
          <p:cNvSpPr>
            <a:spLocks noGrp="1"/>
          </p:cNvSpPr>
          <p:nvPr>
            <p:ph type="pic" idx="13"/>
          </p:nvPr>
        </p:nvSpPr>
        <p:spPr>
          <a:xfrm>
            <a:off x="5401733" y="-5334000"/>
            <a:ext cx="24384001" cy="24384000"/>
          </a:xfrm>
          <a:prstGeom prst="rect">
            <a:avLst/>
          </a:prstGeom>
        </p:spPr>
        <p:txBody>
          <a:bodyPr lIns="91439" tIns="45719" rIns="91439" bIns="45719" anchor="t">
            <a:noAutofit/>
          </a:bodyPr>
          <a:lstStyle/>
          <a:p>
            <a:endParaRPr/>
          </a:p>
        </p:txBody>
      </p:sp>
      <p:sp>
        <p:nvSpPr>
          <p:cNvPr id="3869" name="Company…"/>
          <p:cNvSpPr txBox="1">
            <a:spLocks noGrp="1"/>
          </p:cNvSpPr>
          <p:nvPr>
            <p:ph type="body" sz="quarter" idx="14"/>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Company  </a:t>
            </a:r>
          </a:p>
          <a:p>
            <a:pPr marL="0" indent="0">
              <a:lnSpc>
                <a:spcPts val="6800"/>
              </a:lnSpc>
              <a:spcBef>
                <a:spcPts val="0"/>
              </a:spcBef>
              <a:buSzTx/>
              <a:buNone/>
              <a:defRPr sz="7200" spc="-215"/>
            </a:pPr>
            <a:r>
              <a:t>Hard Facts</a:t>
            </a:r>
          </a:p>
        </p:txBody>
      </p:sp>
      <p:sp>
        <p:nvSpPr>
          <p:cNvPr id="3870" name="More arguments to offer your services."/>
          <p:cNvSpPr txBox="1">
            <a:spLocks noGrp="1"/>
          </p:cNvSpPr>
          <p:nvPr>
            <p:ph type="body" sz="quarter" idx="15"/>
          </p:nvPr>
        </p:nvSpPr>
        <p:spPr>
          <a:xfrm>
            <a:off x="2497666" y="4342050"/>
            <a:ext cx="6573509" cy="1816260"/>
          </a:xfrm>
          <a:prstGeom prst="rect">
            <a:avLst/>
          </a:prstGeom>
        </p:spPr>
        <p:txBody>
          <a:bodyPr lIns="45719" tIns="45719" rIns="45719" bIns="45719" anchor="t">
            <a:noAutofit/>
          </a:bodyPr>
          <a:lstStyle>
            <a:lvl1pPr marL="0" indent="0">
              <a:spcBef>
                <a:spcPts val="0"/>
              </a:spcBef>
              <a:buSzTx/>
              <a:buNone/>
              <a:defRPr sz="4800" i="1" cap="none" spc="480">
                <a:solidFill>
                  <a:srgbClr val="595959"/>
                </a:solidFill>
                <a:latin typeface="Poppins Regular"/>
                <a:ea typeface="Poppins Regular"/>
                <a:cs typeface="Poppins Regular"/>
                <a:sym typeface="Poppins Regular"/>
              </a:defRPr>
            </a:lvl1pPr>
          </a:lstStyle>
          <a:p>
            <a:r>
              <a:t>More arguments to offer your services.</a:t>
            </a:r>
          </a:p>
        </p:txBody>
      </p:sp>
      <p:sp>
        <p:nvSpPr>
          <p:cNvPr id="3871" name="Tequis magnam everunt re volupti ntiusament at et omnimo totatin venimus utemquia dolo erum soluptas alite tet id qui utempor esequis evelesc iaecabor re conseque.…"/>
          <p:cNvSpPr txBox="1">
            <a:spLocks noGrp="1"/>
          </p:cNvSpPr>
          <p:nvPr>
            <p:ph type="body" sz="quarter" idx="16"/>
          </p:nvPr>
        </p:nvSpPr>
        <p:spPr>
          <a:xfrm>
            <a:off x="2513343" y="6875607"/>
            <a:ext cx="654215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venimus utemquia dolo erum soluptas alite tet id qui utempor esequis evelesc iaecabor re conseque.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a:t>
            </a:r>
          </a:p>
        </p:txBody>
      </p:sp>
      <p:sp>
        <p:nvSpPr>
          <p:cNvPr id="387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87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x">
  <p:cSld name="Hard Facts d copie">
    <p:spTree>
      <p:nvGrpSpPr>
        <p:cNvPr id="1" name=""/>
        <p:cNvGrpSpPr/>
        <p:nvPr/>
      </p:nvGrpSpPr>
      <p:grpSpPr>
        <a:xfrm>
          <a:off x="0" y="0"/>
          <a:ext cx="0" cy="0"/>
          <a:chOff x="0" y="0"/>
          <a:chExt cx="0" cy="0"/>
        </a:xfrm>
      </p:grpSpPr>
      <p:sp>
        <p:nvSpPr>
          <p:cNvPr id="388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88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882"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4Columns - 3 image right">
    <p:spTree>
      <p:nvGrpSpPr>
        <p:cNvPr id="1" name=""/>
        <p:cNvGrpSpPr/>
        <p:nvPr/>
      </p:nvGrpSpPr>
      <p:grpSpPr>
        <a:xfrm>
          <a:off x="0" y="0"/>
          <a:ext cx="0" cy="0"/>
          <a:chOff x="0" y="0"/>
          <a:chExt cx="0" cy="0"/>
        </a:xfrm>
      </p:grpSpPr>
      <p:sp>
        <p:nvSpPr>
          <p:cNvPr id="21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1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1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15" name="Text Page Four columns with Three images right"/>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Text Page Four columns with Three images right</a:t>
            </a:r>
          </a:p>
        </p:txBody>
      </p:sp>
      <p:sp>
        <p:nvSpPr>
          <p:cNvPr id="216"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217"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4177378"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18" name="Image"/>
          <p:cNvSpPr>
            <a:spLocks noGrp="1"/>
          </p:cNvSpPr>
          <p:nvPr>
            <p:ph type="pic" sz="quarter" idx="16"/>
          </p:nvPr>
        </p:nvSpPr>
        <p:spPr>
          <a:xfrm>
            <a:off x="17675242" y="6761311"/>
            <a:ext cx="5121970" cy="5121970"/>
          </a:xfrm>
          <a:prstGeom prst="rect">
            <a:avLst/>
          </a:prstGeom>
        </p:spPr>
        <p:txBody>
          <a:bodyPr lIns="91439" tIns="45719" rIns="91439" bIns="45719" anchor="t">
            <a:noAutofit/>
          </a:bodyPr>
          <a:lstStyle/>
          <a:p>
            <a:endParaRPr/>
          </a:p>
        </p:txBody>
      </p:sp>
      <p:sp>
        <p:nvSpPr>
          <p:cNvPr id="219" name="Image"/>
          <p:cNvSpPr>
            <a:spLocks noGrp="1"/>
          </p:cNvSpPr>
          <p:nvPr>
            <p:ph type="pic" sz="quarter" idx="17"/>
          </p:nvPr>
        </p:nvSpPr>
        <p:spPr>
          <a:xfrm>
            <a:off x="12445788" y="6761311"/>
            <a:ext cx="5121970" cy="5121970"/>
          </a:xfrm>
          <a:prstGeom prst="rect">
            <a:avLst/>
          </a:prstGeom>
        </p:spPr>
        <p:txBody>
          <a:bodyPr lIns="91439" tIns="45719" rIns="91439" bIns="45719" anchor="t">
            <a:noAutofit/>
          </a:bodyPr>
          <a:lstStyle/>
          <a:p>
            <a:endParaRPr/>
          </a:p>
        </p:txBody>
      </p:sp>
      <p:sp>
        <p:nvSpPr>
          <p:cNvPr id="220" name="Image"/>
          <p:cNvSpPr>
            <a:spLocks noGrp="1"/>
          </p:cNvSpPr>
          <p:nvPr>
            <p:ph type="pic" sz="quarter" idx="18"/>
          </p:nvPr>
        </p:nvSpPr>
        <p:spPr>
          <a:xfrm>
            <a:off x="7216334" y="6761311"/>
            <a:ext cx="5121970" cy="5121970"/>
          </a:xfrm>
          <a:prstGeom prst="rect">
            <a:avLst/>
          </a:prstGeom>
        </p:spPr>
        <p:txBody>
          <a:bodyPr lIns="91439" tIns="45719" rIns="91439" bIns="45719" anchor="t">
            <a:noAutofit/>
          </a:bodyPr>
          <a:lstStyle/>
          <a:p>
            <a:endParaRPr/>
          </a:p>
        </p:txBody>
      </p:sp>
      <p:sp>
        <p:nvSpPr>
          <p:cNvPr id="221"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x">
  <p:cSld name="Portfolio r">
    <p:spTree>
      <p:nvGrpSpPr>
        <p:cNvPr id="1" name=""/>
        <p:cNvGrpSpPr/>
        <p:nvPr/>
      </p:nvGrpSpPr>
      <p:grpSpPr>
        <a:xfrm>
          <a:off x="0" y="0"/>
          <a:ext cx="0" cy="0"/>
          <a:chOff x="0" y="0"/>
          <a:chExt cx="0" cy="0"/>
        </a:xfrm>
      </p:grpSpPr>
      <p:sp>
        <p:nvSpPr>
          <p:cNvPr id="388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89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89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892" name="placeholder_image.jpg"/>
          <p:cNvSpPr>
            <a:spLocks noGrp="1"/>
          </p:cNvSpPr>
          <p:nvPr>
            <p:ph type="pic" idx="13"/>
          </p:nvPr>
        </p:nvSpPr>
        <p:spPr>
          <a:xfrm>
            <a:off x="-1" y="-5333878"/>
            <a:ext cx="24383805" cy="24383804"/>
          </a:xfrm>
          <a:prstGeom prst="rect">
            <a:avLst/>
          </a:prstGeom>
        </p:spPr>
        <p:txBody>
          <a:bodyPr lIns="91439" tIns="45719" rIns="91439" bIns="45719" anchor="t">
            <a:noAutofit/>
          </a:bodyPr>
          <a:lstStyle/>
          <a:p>
            <a:endParaRPr/>
          </a:p>
        </p:txBody>
      </p:sp>
      <p:sp>
        <p:nvSpPr>
          <p:cNvPr id="3893" name="Rectangle"/>
          <p:cNvSpPr>
            <a:spLocks noGrp="1"/>
          </p:cNvSpPr>
          <p:nvPr>
            <p:ph type="body" idx="14"/>
          </p:nvPr>
        </p:nvSpPr>
        <p:spPr>
          <a:xfrm>
            <a:off x="2549524" y="1905000"/>
            <a:ext cx="19304002" cy="9906000"/>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894" name="One column Overlay…"/>
          <p:cNvSpPr txBox="1">
            <a:spLocks noGrp="1"/>
          </p:cNvSpPr>
          <p:nvPr>
            <p:ph type="body" sz="quarter" idx="15"/>
          </p:nvPr>
        </p:nvSpPr>
        <p:spPr>
          <a:xfrm>
            <a:off x="4048256" y="3121197"/>
            <a:ext cx="16287488" cy="2076106"/>
          </a:xfrm>
          <a:prstGeom prst="rect">
            <a:avLst/>
          </a:prstGeom>
        </p:spPr>
        <p:txBody>
          <a:bodyPr lIns="45719" tIns="45719" rIns="45719" bIns="45719" anchor="t">
            <a:noAutofit/>
          </a:bodyPr>
          <a:lstStyle/>
          <a:p>
            <a:pPr marL="0" indent="0" algn="ctr">
              <a:lnSpc>
                <a:spcPts val="6800"/>
              </a:lnSpc>
              <a:spcBef>
                <a:spcPts val="0"/>
              </a:spcBef>
              <a:buSzTx/>
              <a:buNone/>
              <a:defRPr sz="7200" spc="-215"/>
            </a:pPr>
            <a:r>
              <a:t>One column Overlay</a:t>
            </a:r>
          </a:p>
          <a:p>
            <a:pPr marL="0" indent="0" algn="ctr">
              <a:lnSpc>
                <a:spcPts val="6800"/>
              </a:lnSpc>
              <a:spcBef>
                <a:spcPts val="0"/>
              </a:spcBef>
              <a:buSzTx/>
              <a:buNone/>
              <a:defRPr sz="7200" spc="-215"/>
            </a:pPr>
            <a:r>
              <a:t>With Background image</a:t>
            </a:r>
          </a:p>
        </p:txBody>
      </p:sp>
      <p:sp>
        <p:nvSpPr>
          <p:cNvPr id="3895" name="More content possibilities for…"/>
          <p:cNvSpPr txBox="1">
            <a:spLocks noGrp="1"/>
          </p:cNvSpPr>
          <p:nvPr>
            <p:ph type="body" sz="quarter" idx="16"/>
          </p:nvPr>
        </p:nvSpPr>
        <p:spPr>
          <a:xfrm>
            <a:off x="4029934" y="5576491"/>
            <a:ext cx="16287488" cy="1816259"/>
          </a:xfrm>
          <a:prstGeom prst="rect">
            <a:avLst/>
          </a:prstGeom>
        </p:spPr>
        <p:txBody>
          <a:bodyPr lIns="45719" tIns="45719" rIns="45719" bIns="45719" anchor="t">
            <a:noAutofit/>
          </a:bodyPr>
          <a:lstStyle/>
          <a:p>
            <a:pPr marL="0" indent="0" algn="ctr">
              <a:spcBef>
                <a:spcPts val="0"/>
              </a:spcBef>
              <a:buSzTx/>
              <a:buNone/>
              <a:defRPr sz="4800" i="1" cap="none" spc="480">
                <a:solidFill>
                  <a:srgbClr val="595959"/>
                </a:solidFill>
                <a:latin typeface="Poppins Regular"/>
                <a:ea typeface="Poppins Regular"/>
                <a:cs typeface="Poppins Regular"/>
                <a:sym typeface="Poppins Regular"/>
              </a:defRPr>
            </a:pPr>
            <a:r>
              <a:t>More content possibilities for </a:t>
            </a:r>
          </a:p>
          <a:p>
            <a:pPr marL="0" indent="0" algn="ctr">
              <a:spcBef>
                <a:spcPts val="0"/>
              </a:spcBef>
              <a:buSzTx/>
              <a:buNone/>
              <a:defRPr sz="4800" i="1" cap="none" spc="480">
                <a:solidFill>
                  <a:srgbClr val="595959"/>
                </a:solidFill>
                <a:latin typeface="Poppins Regular"/>
                <a:ea typeface="Poppins Regular"/>
                <a:cs typeface="Poppins Regular"/>
                <a:sym typeface="Poppins Regular"/>
              </a:defRPr>
            </a:pPr>
            <a:r>
              <a:t>your presentation.</a:t>
            </a:r>
          </a:p>
        </p:txBody>
      </p:sp>
      <p:sp>
        <p:nvSpPr>
          <p:cNvPr id="3896" name="Tequis magnam everunt re volupti ntiusament at et omnimo totatin venim qui utemquia dolo erum soluptas alite tet id qui utempor esequis evelesc iaecabor re.…"/>
          <p:cNvSpPr txBox="1">
            <a:spLocks noGrp="1"/>
          </p:cNvSpPr>
          <p:nvPr>
            <p:ph type="body" sz="quarter" idx="17"/>
          </p:nvPr>
        </p:nvSpPr>
        <p:spPr>
          <a:xfrm>
            <a:off x="4076509" y="8116927"/>
            <a:ext cx="16250032" cy="2859552"/>
          </a:xfrm>
          <a:prstGeom prst="rect">
            <a:avLst/>
          </a:prstGeom>
        </p:spPr>
        <p:txBody>
          <a:bodyPr lIns="45719" tIns="45719" rIns="45719" bIns="45719" anchor="t">
            <a:noAutofit/>
          </a:bodyPr>
          <a:lstStyle/>
          <a:p>
            <a:pPr marL="0" indent="0" algn="ctr">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gn="ctr">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gn="ctr">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3897"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
  <p:cSld name="Portfolio r copie">
    <p:spTree>
      <p:nvGrpSpPr>
        <p:cNvPr id="1" name=""/>
        <p:cNvGrpSpPr/>
        <p:nvPr/>
      </p:nvGrpSpPr>
      <p:grpSpPr>
        <a:xfrm>
          <a:off x="0" y="0"/>
          <a:ext cx="0" cy="0"/>
          <a:chOff x="0" y="0"/>
          <a:chExt cx="0" cy="0"/>
        </a:xfrm>
      </p:grpSpPr>
      <p:sp>
        <p:nvSpPr>
          <p:cNvPr id="390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90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90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907" name="placeholder_image.jpg"/>
          <p:cNvSpPr>
            <a:spLocks noGrp="1"/>
          </p:cNvSpPr>
          <p:nvPr>
            <p:ph type="pic" idx="13"/>
          </p:nvPr>
        </p:nvSpPr>
        <p:spPr>
          <a:xfrm>
            <a:off x="-1" y="-5333878"/>
            <a:ext cx="24383805" cy="24383804"/>
          </a:xfrm>
          <a:prstGeom prst="rect">
            <a:avLst/>
          </a:prstGeom>
        </p:spPr>
        <p:txBody>
          <a:bodyPr lIns="91439" tIns="45719" rIns="91439" bIns="45719" anchor="t">
            <a:noAutofit/>
          </a:bodyPr>
          <a:lstStyle/>
          <a:p>
            <a:endParaRPr/>
          </a:p>
        </p:txBody>
      </p:sp>
      <p:sp>
        <p:nvSpPr>
          <p:cNvPr id="3908" name="Rectangle"/>
          <p:cNvSpPr>
            <a:spLocks noGrp="1"/>
          </p:cNvSpPr>
          <p:nvPr>
            <p:ph type="body" sz="quarter" idx="14"/>
          </p:nvPr>
        </p:nvSpPr>
        <p:spPr>
          <a:xfrm>
            <a:off x="-3176" y="12909301"/>
            <a:ext cx="24390351" cy="806699"/>
          </a:xfrm>
          <a:prstGeom prst="rect">
            <a:avLst/>
          </a:prstGeom>
          <a:solidFill>
            <a:srgbClr val="DCDEE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909"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x">
  <p:cSld name="Portfolio e">
    <p:spTree>
      <p:nvGrpSpPr>
        <p:cNvPr id="1" name=""/>
        <p:cNvGrpSpPr/>
        <p:nvPr/>
      </p:nvGrpSpPr>
      <p:grpSpPr>
        <a:xfrm>
          <a:off x="0" y="0"/>
          <a:ext cx="0" cy="0"/>
          <a:chOff x="0" y="0"/>
          <a:chExt cx="0" cy="0"/>
        </a:xfrm>
      </p:grpSpPr>
      <p:sp>
        <p:nvSpPr>
          <p:cNvPr id="391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91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918" name="Image"/>
          <p:cNvSpPr>
            <a:spLocks noGrp="1"/>
          </p:cNvSpPr>
          <p:nvPr>
            <p:ph type="pic" sz="quarter" idx="13"/>
          </p:nvPr>
        </p:nvSpPr>
        <p:spPr>
          <a:xfrm>
            <a:off x="16512668" y="-1"/>
            <a:ext cx="7874001" cy="7874001"/>
          </a:xfrm>
          <a:prstGeom prst="rect">
            <a:avLst/>
          </a:prstGeom>
        </p:spPr>
        <p:txBody>
          <a:bodyPr lIns="91439" tIns="45719" rIns="91439" bIns="45719" anchor="t">
            <a:noAutofit/>
          </a:bodyPr>
          <a:lstStyle/>
          <a:p>
            <a:endParaRPr/>
          </a:p>
        </p:txBody>
      </p:sp>
      <p:sp>
        <p:nvSpPr>
          <p:cNvPr id="3919" name="Image"/>
          <p:cNvSpPr>
            <a:spLocks noGrp="1"/>
          </p:cNvSpPr>
          <p:nvPr>
            <p:ph type="pic" idx="14"/>
          </p:nvPr>
        </p:nvSpPr>
        <p:spPr>
          <a:xfrm>
            <a:off x="-1" y="2540000"/>
            <a:ext cx="16510001" cy="16510001"/>
          </a:xfrm>
          <a:prstGeom prst="rect">
            <a:avLst/>
          </a:prstGeom>
        </p:spPr>
        <p:txBody>
          <a:bodyPr lIns="91439" tIns="45719" rIns="91439" bIns="45719" anchor="t">
            <a:noAutofit/>
          </a:bodyPr>
          <a:lstStyle/>
          <a:p>
            <a:endParaRPr/>
          </a:p>
        </p:txBody>
      </p:sp>
      <p:sp>
        <p:nvSpPr>
          <p:cNvPr id="3920" name="Not even…"/>
          <p:cNvSpPr txBox="1">
            <a:spLocks noGrp="1"/>
          </p:cNvSpPr>
          <p:nvPr>
            <p:ph type="body" sz="quarter" idx="15"/>
          </p:nvPr>
        </p:nvSpPr>
        <p:spPr>
          <a:xfrm>
            <a:off x="18050932" y="9823370"/>
            <a:ext cx="4797292" cy="1816260"/>
          </a:xfrm>
          <a:prstGeom prst="rect">
            <a:avLst/>
          </a:prstGeom>
        </p:spPr>
        <p:txBody>
          <a:bodyPr lIns="45719" tIns="45719" rIns="45719" bIns="45719" anchor="t">
            <a:noAutofit/>
          </a:bodyPr>
          <a:lstStyle/>
          <a:p>
            <a:pPr marL="0" indent="0">
              <a:spcBef>
                <a:spcPts val="0"/>
              </a:spcBef>
              <a:buSzTx/>
              <a:buNone/>
              <a:defRPr sz="4800" i="1" cap="none" spc="480">
                <a:solidFill>
                  <a:srgbClr val="595959"/>
                </a:solidFill>
                <a:latin typeface="Poppins Regular"/>
                <a:ea typeface="Poppins Regular"/>
                <a:cs typeface="Poppins Regular"/>
                <a:sym typeface="Poppins Regular"/>
              </a:defRPr>
            </a:pPr>
            <a:r>
              <a:t>Not even </a:t>
            </a:r>
          </a:p>
          <a:p>
            <a:pPr marL="0" indent="0">
              <a:spcBef>
                <a:spcPts val="0"/>
              </a:spcBef>
              <a:buSzTx/>
              <a:buNone/>
              <a:defRPr sz="4800" i="1" cap="none" spc="480">
                <a:solidFill>
                  <a:srgbClr val="595959"/>
                </a:solidFill>
                <a:latin typeface="Poppins Regular"/>
                <a:ea typeface="Poppins Regular"/>
                <a:cs typeface="Poppins Regular"/>
                <a:sym typeface="Poppins Regular"/>
              </a:defRPr>
            </a:pPr>
            <a:r>
              <a:t>a workspace.</a:t>
            </a:r>
          </a:p>
        </p:txBody>
      </p:sp>
      <p:sp>
        <p:nvSpPr>
          <p:cNvPr id="392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922"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x">
  <p:cSld name="Blank Page">
    <p:spTree>
      <p:nvGrpSpPr>
        <p:cNvPr id="1" name=""/>
        <p:cNvGrpSpPr/>
        <p:nvPr/>
      </p:nvGrpSpPr>
      <p:grpSpPr>
        <a:xfrm>
          <a:off x="0" y="0"/>
          <a:ext cx="0" cy="0"/>
          <a:chOff x="0" y="0"/>
          <a:chExt cx="0" cy="0"/>
        </a:xfrm>
      </p:grpSpPr>
      <p:sp>
        <p:nvSpPr>
          <p:cNvPr id="392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93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93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932" name="Numéro de diapositive"/>
          <p:cNvSpPr txBox="1">
            <a:spLocks noGrp="1"/>
          </p:cNvSpPr>
          <p:nvPr>
            <p:ph type="sldNum" sz="quarter" idx="2"/>
          </p:nvPr>
        </p:nvSpPr>
        <p:spPr>
          <a:xfrm>
            <a:off x="1496618" y="12446000"/>
            <a:ext cx="444095" cy="515619"/>
          </a:xfrm>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x">
  <p:cSld name="Infographic b">
    <p:spTree>
      <p:nvGrpSpPr>
        <p:cNvPr id="1" name=""/>
        <p:cNvGrpSpPr/>
        <p:nvPr/>
      </p:nvGrpSpPr>
      <p:grpSpPr>
        <a:xfrm>
          <a:off x="0" y="0"/>
          <a:ext cx="0" cy="0"/>
          <a:chOff x="0" y="0"/>
          <a:chExt cx="0" cy="0"/>
        </a:xfrm>
      </p:grpSpPr>
      <p:sp>
        <p:nvSpPr>
          <p:cNvPr id="393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94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941"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latin typeface="Poppins Medium"/>
                <a:ea typeface="Poppins Medium"/>
                <a:cs typeface="Poppins Medium"/>
                <a:sym typeface="Poppins Medium"/>
              </a:defRPr>
            </a:pPr>
            <a:r>
              <a:t>Statistic SheetS </a:t>
            </a:r>
          </a:p>
          <a:p>
            <a:pPr marL="0" indent="0">
              <a:lnSpc>
                <a:spcPts val="6800"/>
              </a:lnSpc>
              <a:spcBef>
                <a:spcPts val="0"/>
              </a:spcBef>
              <a:buSzTx/>
              <a:buNone/>
              <a:defRPr sz="7200" spc="-215"/>
            </a:pPr>
            <a:r>
              <a:t>infographics</a:t>
            </a:r>
          </a:p>
        </p:txBody>
      </p:sp>
      <p:sp>
        <p:nvSpPr>
          <p:cNvPr id="3942" name="Project Management…"/>
          <p:cNvSpPr txBox="1">
            <a:spLocks noGrp="1"/>
          </p:cNvSpPr>
          <p:nvPr>
            <p:ph type="body" sz="quarter" idx="14"/>
          </p:nvPr>
        </p:nvSpPr>
        <p:spPr>
          <a:xfrm>
            <a:off x="3839564"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Management</a:t>
            </a:r>
          </a:p>
          <a:p>
            <a:pPr marL="0" indent="0" algn="ctr">
              <a:lnSpc>
                <a:spcPct val="110000"/>
              </a:lnSpc>
              <a:spcBef>
                <a:spcPts val="0"/>
              </a:spcBef>
              <a:buSzTx/>
              <a:buNone/>
              <a:defRPr sz="2000" cap="none" spc="0">
                <a:solidFill>
                  <a:srgbClr val="6E686F"/>
                </a:solidFill>
              </a:defRPr>
            </a:pPr>
            <a:r>
              <a:t>Tequis magnam everunt re volupti ntiusament at et.</a:t>
            </a:r>
          </a:p>
        </p:txBody>
      </p:sp>
      <p:sp>
        <p:nvSpPr>
          <p:cNvPr id="3943" name="Oval 1"/>
          <p:cNvSpPr/>
          <p:nvPr/>
        </p:nvSpPr>
        <p:spPr>
          <a:xfrm>
            <a:off x="3566577"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3944" name="Oval 3"/>
          <p:cNvSpPr/>
          <p:nvPr/>
        </p:nvSpPr>
        <p:spPr>
          <a:xfrm>
            <a:off x="7879753"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3945" name="Oval 5"/>
          <p:cNvSpPr/>
          <p:nvPr/>
        </p:nvSpPr>
        <p:spPr>
          <a:xfrm>
            <a:off x="12191069"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3946" name="Oval 7"/>
          <p:cNvSpPr/>
          <p:nvPr/>
        </p:nvSpPr>
        <p:spPr>
          <a:xfrm>
            <a:off x="16504246" y="4832318"/>
            <a:ext cx="4313177" cy="4313177"/>
          </a:xfrm>
          <a:prstGeom prst="ellipse">
            <a:avLst/>
          </a:prstGeom>
          <a:ln w="69850">
            <a:solidFill>
              <a:srgbClr val="BFBFBF">
                <a:alpha val="30000"/>
              </a:srgbClr>
            </a:solidFill>
            <a:miter/>
          </a:ln>
        </p:spPr>
        <p:txBody>
          <a:bodyPr lIns="45719" rIns="45719" anchor="ct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3947" name="Arc 2"/>
          <p:cNvSpPr/>
          <p:nvPr/>
        </p:nvSpPr>
        <p:spPr>
          <a:xfrm>
            <a:off x="3568934" y="4855748"/>
            <a:ext cx="4308672" cy="2154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77800" cap="rnd">
            <a:solidFill>
              <a:srgbClr val="42D09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3948" name="Arc 4"/>
          <p:cNvSpPr/>
          <p:nvPr/>
        </p:nvSpPr>
        <p:spPr>
          <a:xfrm rot="10800000">
            <a:off x="7881900" y="6967728"/>
            <a:ext cx="4308672" cy="21543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77800" cap="rnd">
            <a:solidFill>
              <a:srgbClr val="42D09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3949" name="Arc 6"/>
          <p:cNvSpPr/>
          <p:nvPr/>
        </p:nvSpPr>
        <p:spPr>
          <a:xfrm>
            <a:off x="12193427" y="4855748"/>
            <a:ext cx="4308672" cy="2154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77800" cap="rnd">
            <a:solidFill>
              <a:srgbClr val="42D09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3950" name="Arc 8"/>
          <p:cNvSpPr/>
          <p:nvPr/>
        </p:nvSpPr>
        <p:spPr>
          <a:xfrm rot="10800000">
            <a:off x="16506392" y="6967728"/>
            <a:ext cx="4308672" cy="21543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ln w="177800" cap="rnd">
            <a:solidFill>
              <a:srgbClr val="42D09E"/>
            </a:solidFill>
            <a:miter/>
          </a:ln>
        </p:spPr>
        <p:txBody>
          <a:bodyPr lIns="45719" rIns="45719" anchor="ct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sp>
        <p:nvSpPr>
          <p:cNvPr id="3951" name="Cercle"/>
          <p:cNvSpPr>
            <a:spLocks noGrp="1"/>
          </p:cNvSpPr>
          <p:nvPr>
            <p:ph type="body" sz="quarter" idx="15"/>
          </p:nvPr>
        </p:nvSpPr>
        <p:spPr>
          <a:xfrm>
            <a:off x="4770665" y="6036407"/>
            <a:ext cx="1905001" cy="1905001"/>
          </a:xfrm>
          <a:prstGeom prst="ellipse">
            <a:avLst/>
          </a:prstGeom>
          <a:solidFill>
            <a:srgbClr val="DDDEE0"/>
          </a:solidFill>
        </p:spPr>
        <p:txBody>
          <a:bodyPr>
            <a:noAutofit/>
          </a:bodyPr>
          <a:lstStyle/>
          <a:p>
            <a: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pPr>
            <a:endParaRPr/>
          </a:p>
        </p:txBody>
      </p:sp>
      <p:sp>
        <p:nvSpPr>
          <p:cNvPr id="3952" name=""/>
          <p:cNvSpPr>
            <a:spLocks noGrp="1"/>
          </p:cNvSpPr>
          <p:nvPr>
            <p:ph type="body" sz="quarter" idx="16"/>
          </p:nvPr>
        </p:nvSpPr>
        <p:spPr>
          <a:xfrm>
            <a:off x="9083840" y="6036407"/>
            <a:ext cx="1905001" cy="1905001"/>
          </a:xfrm>
          <a:prstGeom prst="ellipse">
            <a:avLst/>
          </a:prstGeom>
          <a:solidFill>
            <a:srgbClr val="DDDEE0"/>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3953" name=""/>
          <p:cNvSpPr>
            <a:spLocks noGrp="1"/>
          </p:cNvSpPr>
          <p:nvPr>
            <p:ph type="body" sz="quarter" idx="17"/>
          </p:nvPr>
        </p:nvSpPr>
        <p:spPr>
          <a:xfrm>
            <a:off x="13395157" y="6036407"/>
            <a:ext cx="1905001" cy="1905001"/>
          </a:xfrm>
          <a:prstGeom prst="ellipse">
            <a:avLst/>
          </a:prstGeom>
          <a:solidFill>
            <a:srgbClr val="DDDEE0"/>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3954" name=""/>
          <p:cNvSpPr>
            <a:spLocks noGrp="1"/>
          </p:cNvSpPr>
          <p:nvPr>
            <p:ph type="body" sz="quarter" idx="18"/>
          </p:nvPr>
        </p:nvSpPr>
        <p:spPr>
          <a:xfrm>
            <a:off x="17676584" y="6004657"/>
            <a:ext cx="1968501" cy="1968501"/>
          </a:xfrm>
          <a:prstGeom prst="ellipse">
            <a:avLst/>
          </a:prstGeom>
          <a:solidFill>
            <a:srgbClr val="DDDEE0"/>
          </a:solidFill>
        </p:spPr>
        <p:txBody>
          <a:bodyPr>
            <a:noAutofit/>
          </a:bodyPr>
          <a:lstStyle>
            <a:lvl1pPr marL="0" indent="0" algn="ctr">
              <a:lnSpc>
                <a:spcPts val="4800"/>
              </a:lnSpc>
              <a:spcBef>
                <a:spcPts val="0"/>
              </a:spcBef>
              <a:buSzTx/>
              <a:buNone/>
              <a:defRPr sz="4000" cap="none" spc="0">
                <a:solidFill>
                  <a:srgbClr val="ECEEF0"/>
                </a:solidFill>
                <a:latin typeface="Poppins Regular"/>
                <a:ea typeface="Poppins Regular"/>
                <a:cs typeface="Poppins Regular"/>
                <a:sym typeface="Poppins Regular"/>
              </a:defRPr>
            </a:lvl1pPr>
          </a:lstStyle>
          <a:p>
            <a:r>
              <a:t></a:t>
            </a:r>
          </a:p>
        </p:txBody>
      </p:sp>
      <p:sp>
        <p:nvSpPr>
          <p:cNvPr id="3955" name="Task Management…"/>
          <p:cNvSpPr txBox="1">
            <a:spLocks noGrp="1"/>
          </p:cNvSpPr>
          <p:nvPr>
            <p:ph type="body" sz="quarter" idx="19"/>
          </p:nvPr>
        </p:nvSpPr>
        <p:spPr>
          <a:xfrm>
            <a:off x="8152739" y="9997365"/>
            <a:ext cx="3767204"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Task Management</a:t>
            </a:r>
          </a:p>
          <a:p>
            <a:pPr marL="0" indent="0" algn="ctr">
              <a:lnSpc>
                <a:spcPct val="110000"/>
              </a:lnSpc>
              <a:spcBef>
                <a:spcPts val="0"/>
              </a:spcBef>
              <a:buSzTx/>
              <a:buNone/>
              <a:defRPr sz="2000" cap="none" spc="0">
                <a:solidFill>
                  <a:srgbClr val="6E686F"/>
                </a:solidFill>
              </a:defRPr>
            </a:pPr>
            <a:r>
              <a:t>Tequis magnam everunt re volupti ntiusament at et.</a:t>
            </a:r>
          </a:p>
        </p:txBody>
      </p:sp>
      <p:sp>
        <p:nvSpPr>
          <p:cNvPr id="3956" name="Project Workflow…"/>
          <p:cNvSpPr txBox="1">
            <a:spLocks noGrp="1"/>
          </p:cNvSpPr>
          <p:nvPr>
            <p:ph type="body" sz="quarter" idx="20"/>
          </p:nvPr>
        </p:nvSpPr>
        <p:spPr>
          <a:xfrm>
            <a:off x="12464056"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Workflow</a:t>
            </a:r>
          </a:p>
          <a:p>
            <a:pPr marL="0" indent="0" algn="ctr">
              <a:lnSpc>
                <a:spcPct val="110000"/>
              </a:lnSpc>
              <a:spcBef>
                <a:spcPts val="0"/>
              </a:spcBef>
              <a:buSzTx/>
              <a:buNone/>
              <a:defRPr sz="2000" cap="none" spc="0">
                <a:solidFill>
                  <a:srgbClr val="6E686F"/>
                </a:solidFill>
              </a:defRPr>
            </a:pPr>
            <a:r>
              <a:t>Tequis magnam everunt re volupti ntiusament at et.</a:t>
            </a:r>
          </a:p>
        </p:txBody>
      </p:sp>
      <p:sp>
        <p:nvSpPr>
          <p:cNvPr id="3957" name="Project Delivery…"/>
          <p:cNvSpPr txBox="1">
            <a:spLocks noGrp="1"/>
          </p:cNvSpPr>
          <p:nvPr>
            <p:ph type="body" sz="quarter" idx="21"/>
          </p:nvPr>
        </p:nvSpPr>
        <p:spPr>
          <a:xfrm>
            <a:off x="16777233" y="9997365"/>
            <a:ext cx="3767203" cy="1383446"/>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3D403E"/>
                </a:solidFill>
              </a:defRPr>
            </a:pPr>
            <a:r>
              <a:t>Project Delivery</a:t>
            </a:r>
          </a:p>
          <a:p>
            <a:pPr marL="0" indent="0" algn="ctr">
              <a:lnSpc>
                <a:spcPct val="110000"/>
              </a:lnSpc>
              <a:spcBef>
                <a:spcPts val="0"/>
              </a:spcBef>
              <a:buSzTx/>
              <a:buNone/>
              <a:defRPr sz="2000" cap="none" spc="0">
                <a:solidFill>
                  <a:srgbClr val="6E686F"/>
                </a:solidFill>
              </a:defRPr>
            </a:pPr>
            <a:r>
              <a:t>Tequis magnam everunt re volupti ntiusament at et.</a:t>
            </a:r>
          </a:p>
        </p:txBody>
      </p:sp>
      <p:sp>
        <p:nvSpPr>
          <p:cNvPr id="3958" name="1"/>
          <p:cNvSpPr>
            <a:spLocks noGrp="1"/>
          </p:cNvSpPr>
          <p:nvPr>
            <p:ph type="body" sz="quarter" idx="22"/>
          </p:nvPr>
        </p:nvSpPr>
        <p:spPr>
          <a:xfrm>
            <a:off x="3179816" y="6607906"/>
            <a:ext cx="762001" cy="762001"/>
          </a:xfrm>
          <a:prstGeom prst="ellipse">
            <a:avLst/>
          </a:prstGeom>
          <a:solidFill>
            <a:srgbClr val="000000"/>
          </a:solidFill>
        </p:spPr>
        <p:txBody>
          <a:bodyPr>
            <a:noAutofit/>
          </a:bodyPr>
          <a:lstStyle>
            <a:lvl1pPr marL="0" indent="0" algn="ctr">
              <a:lnSpc>
                <a:spcPts val="2600"/>
              </a:lnSpc>
              <a:spcBef>
                <a:spcPts val="0"/>
              </a:spcBef>
              <a:buSzTx/>
              <a:buNone/>
              <a:defRPr sz="2600" cap="none" spc="0">
                <a:solidFill>
                  <a:srgbClr val="ECEEF0"/>
                </a:solidFill>
                <a:latin typeface="Poppins Regular"/>
                <a:ea typeface="Poppins Regular"/>
                <a:cs typeface="Poppins Regular"/>
                <a:sym typeface="Poppins Regular"/>
              </a:defRPr>
            </a:lvl1pPr>
          </a:lstStyle>
          <a:p>
            <a:r>
              <a:t>1</a:t>
            </a:r>
          </a:p>
        </p:txBody>
      </p:sp>
      <p:sp>
        <p:nvSpPr>
          <p:cNvPr id="3959" name="2"/>
          <p:cNvSpPr>
            <a:spLocks noGrp="1"/>
          </p:cNvSpPr>
          <p:nvPr>
            <p:ph type="body" sz="quarter" idx="23"/>
          </p:nvPr>
        </p:nvSpPr>
        <p:spPr>
          <a:xfrm>
            <a:off x="7498753" y="6607906"/>
            <a:ext cx="762001" cy="762001"/>
          </a:xfrm>
          <a:prstGeom prst="ellipse">
            <a:avLst/>
          </a:prstGeom>
          <a:solidFill>
            <a:srgbClr val="000000"/>
          </a:solidFill>
        </p:spPr>
        <p:txBody>
          <a:bodyPr>
            <a:noAutofit/>
          </a:bodyPr>
          <a:lstStyle>
            <a:lvl1pPr marL="0" indent="0" algn="ctr">
              <a:lnSpc>
                <a:spcPts val="2600"/>
              </a:lnSpc>
              <a:spcBef>
                <a:spcPts val="0"/>
              </a:spcBef>
              <a:buSzTx/>
              <a:buNone/>
              <a:defRPr sz="2600" cap="none" spc="0">
                <a:solidFill>
                  <a:srgbClr val="ECEEF0"/>
                </a:solidFill>
                <a:latin typeface="Poppins Regular"/>
                <a:ea typeface="Poppins Regular"/>
                <a:cs typeface="Poppins Regular"/>
                <a:sym typeface="Poppins Regular"/>
              </a:defRPr>
            </a:lvl1pPr>
          </a:lstStyle>
          <a:p>
            <a:r>
              <a:t>2</a:t>
            </a:r>
          </a:p>
        </p:txBody>
      </p:sp>
      <p:sp>
        <p:nvSpPr>
          <p:cNvPr id="3960" name="3"/>
          <p:cNvSpPr>
            <a:spLocks noGrp="1"/>
          </p:cNvSpPr>
          <p:nvPr>
            <p:ph type="body" sz="quarter" idx="24"/>
          </p:nvPr>
        </p:nvSpPr>
        <p:spPr>
          <a:xfrm>
            <a:off x="11817689" y="6607906"/>
            <a:ext cx="762001" cy="762001"/>
          </a:xfrm>
          <a:prstGeom prst="ellipse">
            <a:avLst/>
          </a:prstGeom>
          <a:solidFill>
            <a:srgbClr val="000000"/>
          </a:solidFill>
        </p:spPr>
        <p:txBody>
          <a:bodyPr>
            <a:noAutofit/>
          </a:bodyPr>
          <a:lstStyle>
            <a:lvl1pPr marL="0" indent="0" algn="ctr">
              <a:lnSpc>
                <a:spcPts val="2600"/>
              </a:lnSpc>
              <a:spcBef>
                <a:spcPts val="0"/>
              </a:spcBef>
              <a:buSzTx/>
              <a:buNone/>
              <a:defRPr sz="2600" cap="none" spc="0">
                <a:solidFill>
                  <a:srgbClr val="ECEEF0"/>
                </a:solidFill>
                <a:latin typeface="Poppins Regular"/>
                <a:ea typeface="Poppins Regular"/>
                <a:cs typeface="Poppins Regular"/>
                <a:sym typeface="Poppins Regular"/>
              </a:defRPr>
            </a:lvl1pPr>
          </a:lstStyle>
          <a:p>
            <a:r>
              <a:t>3</a:t>
            </a:r>
          </a:p>
        </p:txBody>
      </p:sp>
      <p:sp>
        <p:nvSpPr>
          <p:cNvPr id="3961" name="4"/>
          <p:cNvSpPr>
            <a:spLocks noGrp="1"/>
          </p:cNvSpPr>
          <p:nvPr>
            <p:ph type="body" sz="quarter" idx="25"/>
          </p:nvPr>
        </p:nvSpPr>
        <p:spPr>
          <a:xfrm>
            <a:off x="16130655" y="6607906"/>
            <a:ext cx="762001" cy="762001"/>
          </a:xfrm>
          <a:prstGeom prst="ellipse">
            <a:avLst/>
          </a:prstGeom>
          <a:solidFill>
            <a:srgbClr val="000000"/>
          </a:solidFill>
        </p:spPr>
        <p:txBody>
          <a:bodyPr>
            <a:noAutofit/>
          </a:bodyPr>
          <a:lstStyle>
            <a:lvl1pPr marL="0" indent="0" algn="ctr">
              <a:lnSpc>
                <a:spcPts val="2600"/>
              </a:lnSpc>
              <a:spcBef>
                <a:spcPts val="0"/>
              </a:spcBef>
              <a:buSzTx/>
              <a:buNone/>
              <a:defRPr sz="2600" cap="none" spc="0">
                <a:solidFill>
                  <a:srgbClr val="ECEEF0"/>
                </a:solidFill>
                <a:latin typeface="Poppins Regular"/>
                <a:ea typeface="Poppins Regular"/>
                <a:cs typeface="Poppins Regular"/>
                <a:sym typeface="Poppins Regular"/>
              </a:defRPr>
            </a:lvl1pPr>
          </a:lstStyle>
          <a:p>
            <a:r>
              <a:t>4</a:t>
            </a:r>
          </a:p>
        </p:txBody>
      </p:sp>
      <p:sp>
        <p:nvSpPr>
          <p:cNvPr id="396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96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x">
  <p:cSld name="Content Review e">
    <p:spTree>
      <p:nvGrpSpPr>
        <p:cNvPr id="1" name=""/>
        <p:cNvGrpSpPr/>
        <p:nvPr/>
      </p:nvGrpSpPr>
      <p:grpSpPr>
        <a:xfrm>
          <a:off x="0" y="0"/>
          <a:ext cx="0" cy="0"/>
          <a:chOff x="0" y="0"/>
          <a:chExt cx="0" cy="0"/>
        </a:xfrm>
      </p:grpSpPr>
      <p:sp>
        <p:nvSpPr>
          <p:cNvPr id="397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97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972" name="Image"/>
          <p:cNvSpPr>
            <a:spLocks noGrp="1"/>
          </p:cNvSpPr>
          <p:nvPr>
            <p:ph type="pic" idx="13"/>
          </p:nvPr>
        </p:nvSpPr>
        <p:spPr>
          <a:xfrm>
            <a:off x="-2760597" y="0"/>
            <a:ext cx="13716001" cy="13716001"/>
          </a:xfrm>
          <a:prstGeom prst="rect">
            <a:avLst/>
          </a:prstGeom>
        </p:spPr>
        <p:txBody>
          <a:bodyPr lIns="91439" tIns="45719" rIns="91439" bIns="45719" anchor="t">
            <a:noAutofit/>
          </a:bodyPr>
          <a:lstStyle/>
          <a:p>
            <a:endParaRPr/>
          </a:p>
        </p:txBody>
      </p:sp>
      <p:sp>
        <p:nvSpPr>
          <p:cNvPr id="3973" name="Rectangle"/>
          <p:cNvSpPr>
            <a:spLocks noGrp="1"/>
          </p:cNvSpPr>
          <p:nvPr>
            <p:ph type="body" sz="quarter" idx="14"/>
          </p:nvPr>
        </p:nvSpPr>
        <p:spPr>
          <a:xfrm>
            <a:off x="13033737" y="7395590"/>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3974" name="Rectangle"/>
          <p:cNvSpPr>
            <a:spLocks noGrp="1"/>
          </p:cNvSpPr>
          <p:nvPr>
            <p:ph type="body" sz="quarter" idx="15"/>
          </p:nvPr>
        </p:nvSpPr>
        <p:spPr>
          <a:xfrm>
            <a:off x="13033737" y="1185129"/>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3975" name="Rectangle"/>
          <p:cNvSpPr>
            <a:spLocks noGrp="1"/>
          </p:cNvSpPr>
          <p:nvPr>
            <p:ph type="body" sz="quarter" idx="16"/>
          </p:nvPr>
        </p:nvSpPr>
        <p:spPr>
          <a:xfrm>
            <a:off x="13033737" y="4228808"/>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3976" name="Carré"/>
          <p:cNvSpPr>
            <a:spLocks noGrp="1"/>
          </p:cNvSpPr>
          <p:nvPr>
            <p:ph type="body" sz="quarter" idx="17"/>
          </p:nvPr>
        </p:nvSpPr>
        <p:spPr>
          <a:xfrm>
            <a:off x="13038371" y="1197384"/>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3977" name="Carré"/>
          <p:cNvSpPr>
            <a:spLocks noGrp="1"/>
          </p:cNvSpPr>
          <p:nvPr>
            <p:ph type="body" sz="quarter" idx="18"/>
          </p:nvPr>
        </p:nvSpPr>
        <p:spPr>
          <a:xfrm>
            <a:off x="13038371" y="739558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3978" name="Carré"/>
          <p:cNvSpPr>
            <a:spLocks noGrp="1"/>
          </p:cNvSpPr>
          <p:nvPr>
            <p:ph type="body" sz="quarter" idx="19"/>
          </p:nvPr>
        </p:nvSpPr>
        <p:spPr>
          <a:xfrm>
            <a:off x="13038371" y="4234936"/>
            <a:ext cx="1968501" cy="1968501"/>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3979" name="Ligne"/>
          <p:cNvSpPr/>
          <p:nvPr/>
        </p:nvSpPr>
        <p:spPr>
          <a:xfrm>
            <a:off x="9181072" y="6845744"/>
            <a:ext cx="2570192" cy="1"/>
          </a:xfrm>
          <a:prstGeom prst="line">
            <a:avLst/>
          </a:prstGeom>
          <a:ln w="152400">
            <a:solidFill>
              <a:srgbClr val="DCDEE0"/>
            </a:solidFill>
            <a:miter lim="400000"/>
          </a:ln>
        </p:spPr>
        <p:txBody>
          <a:bodyPr lIns="50800" tIns="50800" rIns="50800" bIns="50800" anchor="ctr"/>
          <a:lstStyle/>
          <a:p>
            <a:pPr>
              <a:defRPr>
                <a:solidFill>
                  <a:srgbClr val="6E686F"/>
                </a:solidFill>
              </a:defRPr>
            </a:pPr>
            <a:endParaRPr/>
          </a:p>
        </p:txBody>
      </p:sp>
      <p:sp>
        <p:nvSpPr>
          <p:cNvPr id="3980" name="Let´s have a…"/>
          <p:cNvSpPr>
            <a:spLocks noGrp="1"/>
          </p:cNvSpPr>
          <p:nvPr>
            <p:ph type="body" sz="quarter" idx="20"/>
          </p:nvPr>
        </p:nvSpPr>
        <p:spPr>
          <a:xfrm>
            <a:off x="4899656" y="4613162"/>
            <a:ext cx="4592164" cy="4592165"/>
          </a:xfrm>
          <a:prstGeom prst="rect">
            <a:avLst/>
          </a:prstGeom>
          <a:solidFill>
            <a:srgbClr val="3D403E"/>
          </a:solidFill>
        </p:spPr>
        <p:txBody>
          <a:bodyPr anchor="t">
            <a:noAutofit/>
          </a:bodyPr>
          <a:lstStyle/>
          <a:p>
            <a:pPr marL="0" indent="444500">
              <a:lnSpc>
                <a:spcPts val="3500"/>
              </a:lnSpc>
              <a:spcBef>
                <a:spcPts val="0"/>
              </a:spcBef>
              <a:buSzTx/>
              <a:buNone/>
              <a:defRPr sz="7200" spc="-215">
                <a:solidFill>
                  <a:srgbClr val="FFFFFF"/>
                </a:solidFill>
              </a:defRPr>
            </a:pPr>
            <a:endParaRPr/>
          </a:p>
          <a:p>
            <a:pPr marL="0" indent="444500">
              <a:lnSpc>
                <a:spcPts val="6800"/>
              </a:lnSpc>
              <a:spcBef>
                <a:spcPts val="0"/>
              </a:spcBef>
              <a:buSzTx/>
              <a:buNone/>
              <a:defRPr sz="7200" spc="-215">
                <a:solidFill>
                  <a:srgbClr val="FFFFFF"/>
                </a:solidFill>
              </a:defRPr>
            </a:pPr>
            <a:r>
              <a:t>Let´s have a </a:t>
            </a:r>
          </a:p>
          <a:p>
            <a:pPr marL="0" indent="444500">
              <a:lnSpc>
                <a:spcPts val="6800"/>
              </a:lnSpc>
              <a:spcBef>
                <a:spcPts val="0"/>
              </a:spcBef>
              <a:buSzTx/>
              <a:buNone/>
              <a:defRPr sz="7200" spc="-215">
                <a:solidFill>
                  <a:srgbClr val="FFFFFF"/>
                </a:solidFill>
              </a:defRPr>
            </a:pPr>
            <a:r>
              <a:t>Review.</a:t>
            </a:r>
          </a:p>
        </p:txBody>
      </p:sp>
      <p:sp>
        <p:nvSpPr>
          <p:cNvPr id="3981" name="Ligne"/>
          <p:cNvSpPr/>
          <p:nvPr/>
        </p:nvSpPr>
        <p:spPr>
          <a:xfrm flipV="1">
            <a:off x="11746472" y="2129957"/>
            <a:ext cx="1" cy="9431576"/>
          </a:xfrm>
          <a:prstGeom prst="line">
            <a:avLst/>
          </a:prstGeom>
          <a:ln w="152400">
            <a:solidFill>
              <a:srgbClr val="DCDEE0"/>
            </a:solidFill>
            <a:miter lim="400000"/>
          </a:ln>
        </p:spPr>
        <p:txBody>
          <a:bodyPr lIns="50800" tIns="50800" rIns="50800" bIns="50800" anchor="ctr"/>
          <a:lstStyle/>
          <a:p>
            <a:pPr>
              <a:defRPr>
                <a:solidFill>
                  <a:srgbClr val="6E686F"/>
                </a:solidFill>
              </a:defRPr>
            </a:pPr>
            <a:endParaRPr/>
          </a:p>
        </p:txBody>
      </p:sp>
      <p:sp>
        <p:nvSpPr>
          <p:cNvPr id="3982" name="Ligne"/>
          <p:cNvSpPr/>
          <p:nvPr/>
        </p:nvSpPr>
        <p:spPr>
          <a:xfrm>
            <a:off x="11672783" y="11546620"/>
            <a:ext cx="918254" cy="1"/>
          </a:xfrm>
          <a:prstGeom prst="line">
            <a:avLst/>
          </a:prstGeom>
          <a:ln w="152400">
            <a:solidFill>
              <a:srgbClr val="DCDEE0"/>
            </a:solidFill>
            <a:miter lim="400000"/>
          </a:ln>
        </p:spPr>
        <p:txBody>
          <a:bodyPr lIns="50800" tIns="50800" rIns="50800" bIns="50800" anchor="ctr"/>
          <a:lstStyle/>
          <a:p>
            <a:pPr>
              <a:defRPr>
                <a:solidFill>
                  <a:srgbClr val="6E686F"/>
                </a:solidFill>
              </a:defRPr>
            </a:pPr>
            <a:endParaRPr/>
          </a:p>
        </p:txBody>
      </p:sp>
      <p:sp>
        <p:nvSpPr>
          <p:cNvPr id="3983" name="Ligne"/>
          <p:cNvSpPr/>
          <p:nvPr/>
        </p:nvSpPr>
        <p:spPr>
          <a:xfrm>
            <a:off x="11672783" y="8379840"/>
            <a:ext cx="918254" cy="1"/>
          </a:xfrm>
          <a:prstGeom prst="line">
            <a:avLst/>
          </a:prstGeom>
          <a:ln w="152400">
            <a:solidFill>
              <a:srgbClr val="DCDEE0"/>
            </a:solidFill>
            <a:miter lim="400000"/>
          </a:ln>
        </p:spPr>
        <p:txBody>
          <a:bodyPr lIns="50800" tIns="50800" rIns="50800" bIns="50800" anchor="ctr"/>
          <a:lstStyle/>
          <a:p>
            <a:pPr>
              <a:defRPr>
                <a:solidFill>
                  <a:srgbClr val="6E686F"/>
                </a:solidFill>
              </a:defRPr>
            </a:pPr>
            <a:endParaRPr/>
          </a:p>
        </p:txBody>
      </p:sp>
      <p:sp>
        <p:nvSpPr>
          <p:cNvPr id="398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985" name="Ligne"/>
          <p:cNvSpPr/>
          <p:nvPr/>
        </p:nvSpPr>
        <p:spPr>
          <a:xfrm>
            <a:off x="11672783" y="2181635"/>
            <a:ext cx="918254" cy="1"/>
          </a:xfrm>
          <a:prstGeom prst="line">
            <a:avLst/>
          </a:prstGeom>
          <a:ln w="152400">
            <a:solidFill>
              <a:srgbClr val="DCDEE0"/>
            </a:solidFill>
            <a:miter lim="400000"/>
          </a:ln>
        </p:spPr>
        <p:txBody>
          <a:bodyPr lIns="50800" tIns="50800" rIns="50800" bIns="50800" anchor="ctr"/>
          <a:lstStyle/>
          <a:p>
            <a:pPr>
              <a:defRPr>
                <a:solidFill>
                  <a:srgbClr val="6E686F"/>
                </a:solidFill>
              </a:defRPr>
            </a:pPr>
            <a:endParaRPr/>
          </a:p>
        </p:txBody>
      </p:sp>
      <p:sp>
        <p:nvSpPr>
          <p:cNvPr id="3986" name="Rectangle"/>
          <p:cNvSpPr/>
          <p:nvPr/>
        </p:nvSpPr>
        <p:spPr>
          <a:xfrm>
            <a:off x="13033737" y="10562370"/>
            <a:ext cx="9391323" cy="1968501"/>
          </a:xfrm>
          <a:prstGeom prst="rect">
            <a:avLst/>
          </a:prstGeom>
          <a:solidFill>
            <a:srgbClr val="ECEEF0"/>
          </a:solidFill>
          <a:ln w="12700">
            <a:miter lim="400000"/>
          </a:ln>
        </p:spPr>
        <p:txBody>
          <a:bodyPr lIns="50800" tIns="50800" rIns="50800" bIns="50800" anchor="ctr"/>
          <a:lstStyle/>
          <a:p>
            <a:pPr>
              <a:defRPr>
                <a:solidFill>
                  <a:srgbClr val="6E686F"/>
                </a:solidFill>
              </a:defRPr>
            </a:pPr>
            <a:endParaRPr/>
          </a:p>
        </p:txBody>
      </p:sp>
      <p:sp>
        <p:nvSpPr>
          <p:cNvPr id="3987" name="Carré"/>
          <p:cNvSpPr/>
          <p:nvPr/>
        </p:nvSpPr>
        <p:spPr>
          <a:xfrm>
            <a:off x="13038371" y="10550117"/>
            <a:ext cx="1968501" cy="1968502"/>
          </a:xfrm>
          <a:prstGeom prst="rect">
            <a:avLst/>
          </a:prstGeom>
          <a:solidFill>
            <a:srgbClr val="3D403E"/>
          </a:solidFill>
          <a:ln w="12700">
            <a:miter lim="400000"/>
          </a:ln>
        </p:spPr>
        <p:txBody>
          <a:bodyPr lIns="50800" tIns="50800" rIns="50800" bIns="50800" anchor="ctr"/>
          <a:lstStyle/>
          <a:p>
            <a:pPr>
              <a:defRPr>
                <a:solidFill>
                  <a:srgbClr val="DCDEE0"/>
                </a:solidFill>
              </a:defRPr>
            </a:pPr>
            <a:endParaRPr/>
          </a:p>
        </p:txBody>
      </p:sp>
      <p:sp>
        <p:nvSpPr>
          <p:cNvPr id="3988" name="Ligne"/>
          <p:cNvSpPr/>
          <p:nvPr/>
        </p:nvSpPr>
        <p:spPr>
          <a:xfrm>
            <a:off x="11672783" y="5216122"/>
            <a:ext cx="918254" cy="1"/>
          </a:xfrm>
          <a:prstGeom prst="line">
            <a:avLst/>
          </a:prstGeom>
          <a:ln w="152400">
            <a:solidFill>
              <a:srgbClr val="DCDEE0"/>
            </a:solidFill>
            <a:miter lim="400000"/>
          </a:ln>
        </p:spPr>
        <p:txBody>
          <a:bodyPr lIns="50800" tIns="50800" rIns="50800" bIns="50800" anchor="ctr"/>
          <a:lstStyle/>
          <a:p>
            <a:pPr>
              <a:defRPr>
                <a:solidFill>
                  <a:srgbClr val="6E686F"/>
                </a:solidFill>
              </a:defRPr>
            </a:pPr>
            <a:endParaRPr/>
          </a:p>
        </p:txBody>
      </p:sp>
      <p:sp>
        <p:nvSpPr>
          <p:cNvPr id="398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
  <p:cSld name="Content Review c">
    <p:spTree>
      <p:nvGrpSpPr>
        <p:cNvPr id="1" name=""/>
        <p:cNvGrpSpPr/>
        <p:nvPr/>
      </p:nvGrpSpPr>
      <p:grpSpPr>
        <a:xfrm>
          <a:off x="0" y="0"/>
          <a:ext cx="0" cy="0"/>
          <a:chOff x="0" y="0"/>
          <a:chExt cx="0" cy="0"/>
        </a:xfrm>
      </p:grpSpPr>
      <p:sp>
        <p:nvSpPr>
          <p:cNvPr id="399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399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3998" name="Image"/>
          <p:cNvSpPr>
            <a:spLocks noGrp="1"/>
          </p:cNvSpPr>
          <p:nvPr>
            <p:ph type="pic" idx="13"/>
          </p:nvPr>
        </p:nvSpPr>
        <p:spPr>
          <a:xfrm>
            <a:off x="13427670" y="0"/>
            <a:ext cx="13716001" cy="13716001"/>
          </a:xfrm>
          <a:prstGeom prst="rect">
            <a:avLst/>
          </a:prstGeom>
        </p:spPr>
        <p:txBody>
          <a:bodyPr lIns="91439" tIns="45719" rIns="91439" bIns="45719" anchor="t">
            <a:noAutofit/>
          </a:bodyPr>
          <a:lstStyle/>
          <a:p>
            <a:endParaRPr/>
          </a:p>
        </p:txBody>
      </p:sp>
      <p:sp>
        <p:nvSpPr>
          <p:cNvPr id="3999" name="Let´s have a…"/>
          <p:cNvSpPr txBox="1">
            <a:spLocks noGrp="1"/>
          </p:cNvSpPr>
          <p:nvPr>
            <p:ph type="body" sz="quarter" idx="14"/>
          </p:nvPr>
        </p:nvSpPr>
        <p:spPr>
          <a:xfrm>
            <a:off x="14207745" y="1768829"/>
            <a:ext cx="8372707" cy="3042246"/>
          </a:xfrm>
          <a:prstGeom prst="rect">
            <a:avLst/>
          </a:prstGeom>
        </p:spPr>
        <p:txBody>
          <a:bodyPr lIns="45719" tIns="45719" rIns="45719" bIns="45719" anchor="t">
            <a:noAutofit/>
          </a:bodyPr>
          <a:lstStyle/>
          <a:p>
            <a:pPr marL="0" indent="0">
              <a:spcBef>
                <a:spcPts val="0"/>
              </a:spcBef>
              <a:buSzTx/>
              <a:buNone/>
              <a:defRPr sz="4800" spc="-144"/>
            </a:pPr>
            <a:r>
              <a:t>Let´s have a </a:t>
            </a:r>
          </a:p>
          <a:p>
            <a:pPr marL="0" indent="0">
              <a:lnSpc>
                <a:spcPct val="80000"/>
              </a:lnSpc>
              <a:spcBef>
                <a:spcPts val="0"/>
              </a:spcBef>
              <a:buSzTx/>
              <a:buNone/>
              <a:defRPr sz="14400" spc="-431"/>
            </a:pPr>
            <a:r>
              <a:t>Review.</a:t>
            </a:r>
          </a:p>
        </p:txBody>
      </p:sp>
      <p:sp>
        <p:nvSpPr>
          <p:cNvPr id="4000" name="Rectangle"/>
          <p:cNvSpPr>
            <a:spLocks noGrp="1"/>
          </p:cNvSpPr>
          <p:nvPr>
            <p:ph type="body" sz="quarter" idx="15"/>
          </p:nvPr>
        </p:nvSpPr>
        <p:spPr>
          <a:xfrm>
            <a:off x="1654537" y="1965954"/>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001" name="Rectangle"/>
          <p:cNvSpPr>
            <a:spLocks noGrp="1"/>
          </p:cNvSpPr>
          <p:nvPr>
            <p:ph type="body" sz="quarter" idx="16"/>
          </p:nvPr>
        </p:nvSpPr>
        <p:spPr>
          <a:xfrm>
            <a:off x="1654537" y="4605806"/>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002" name="Rectangle"/>
          <p:cNvSpPr>
            <a:spLocks noGrp="1"/>
          </p:cNvSpPr>
          <p:nvPr>
            <p:ph type="body" sz="quarter" idx="17"/>
          </p:nvPr>
        </p:nvSpPr>
        <p:spPr>
          <a:xfrm>
            <a:off x="1654537" y="7245659"/>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003" name="Rectangle"/>
          <p:cNvSpPr>
            <a:spLocks noGrp="1"/>
          </p:cNvSpPr>
          <p:nvPr>
            <p:ph type="body" sz="quarter" idx="18"/>
          </p:nvPr>
        </p:nvSpPr>
        <p:spPr>
          <a:xfrm>
            <a:off x="1654537" y="9885511"/>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004" name="Carré"/>
          <p:cNvSpPr>
            <a:spLocks noGrp="1"/>
          </p:cNvSpPr>
          <p:nvPr>
            <p:ph type="body" sz="quarter" idx="19"/>
          </p:nvPr>
        </p:nvSpPr>
        <p:spPr>
          <a:xfrm>
            <a:off x="1659171" y="724565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005" name="Carré"/>
          <p:cNvSpPr>
            <a:spLocks noGrp="1"/>
          </p:cNvSpPr>
          <p:nvPr>
            <p:ph type="body" sz="quarter" idx="20"/>
          </p:nvPr>
        </p:nvSpPr>
        <p:spPr>
          <a:xfrm>
            <a:off x="1659171" y="1965954"/>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006" name="Carré"/>
          <p:cNvSpPr>
            <a:spLocks noGrp="1"/>
          </p:cNvSpPr>
          <p:nvPr>
            <p:ph type="body" sz="quarter" idx="21"/>
          </p:nvPr>
        </p:nvSpPr>
        <p:spPr>
          <a:xfrm>
            <a:off x="1659171" y="4605806"/>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007" name="Carré"/>
          <p:cNvSpPr>
            <a:spLocks noGrp="1"/>
          </p:cNvSpPr>
          <p:nvPr>
            <p:ph type="body" sz="quarter" idx="22"/>
          </p:nvPr>
        </p:nvSpPr>
        <p:spPr>
          <a:xfrm>
            <a:off x="1659171" y="988551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008" name="Tequis magnam everunt re volupti ntiusament at et omnimo totatin venimus anturis explaut alique quatem qui utemquia dolo erum soluptas alite."/>
          <p:cNvSpPr txBox="1">
            <a:spLocks noGrp="1"/>
          </p:cNvSpPr>
          <p:nvPr>
            <p:ph type="body" sz="quarter" idx="23"/>
          </p:nvPr>
        </p:nvSpPr>
        <p:spPr>
          <a:xfrm>
            <a:off x="4087707" y="10292063"/>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009" name="Tequis magnam everunt re volupti ntiusament at et omnimo totatin venimus anturis explaut alique quatem qui utemquia dolo erum soluptas alite."/>
          <p:cNvSpPr txBox="1">
            <a:spLocks noGrp="1"/>
          </p:cNvSpPr>
          <p:nvPr>
            <p:ph type="body" sz="quarter" idx="24"/>
          </p:nvPr>
        </p:nvSpPr>
        <p:spPr>
          <a:xfrm>
            <a:off x="4087707" y="7652211"/>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010" name="Tequis magnam everunt re volupti ntiusament at et omnimo totatin venimus anturis explaut alique quatem qui utemquia dolo erum soluptas alite."/>
          <p:cNvSpPr txBox="1">
            <a:spLocks noGrp="1"/>
          </p:cNvSpPr>
          <p:nvPr>
            <p:ph type="body" sz="quarter" idx="25"/>
          </p:nvPr>
        </p:nvSpPr>
        <p:spPr>
          <a:xfrm>
            <a:off x="4087707" y="5012358"/>
            <a:ext cx="6492147"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011" name="Tequis magnam everunt re volupti ntiusament at et omnimo totatin venimus anturis explaut alique quatem qui utemquia dolo erum soluptas alite."/>
          <p:cNvSpPr txBox="1">
            <a:spLocks noGrp="1"/>
          </p:cNvSpPr>
          <p:nvPr>
            <p:ph type="body" sz="quarter" idx="26"/>
          </p:nvPr>
        </p:nvSpPr>
        <p:spPr>
          <a:xfrm>
            <a:off x="4087707" y="2372506"/>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012" name="2"/>
          <p:cNvSpPr>
            <a:spLocks noGrp="1"/>
          </p:cNvSpPr>
          <p:nvPr>
            <p:ph type="body" sz="quarter" idx="27"/>
          </p:nvPr>
        </p:nvSpPr>
        <p:spPr>
          <a:xfrm>
            <a:off x="1788870" y="4906687"/>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4013" name="1"/>
          <p:cNvSpPr>
            <a:spLocks noGrp="1"/>
          </p:cNvSpPr>
          <p:nvPr>
            <p:ph type="body" sz="quarter" idx="28"/>
          </p:nvPr>
        </p:nvSpPr>
        <p:spPr>
          <a:xfrm>
            <a:off x="1788870" y="2266835"/>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4014" name="3"/>
          <p:cNvSpPr>
            <a:spLocks noGrp="1"/>
          </p:cNvSpPr>
          <p:nvPr>
            <p:ph type="body" sz="quarter" idx="29"/>
          </p:nvPr>
        </p:nvSpPr>
        <p:spPr>
          <a:xfrm>
            <a:off x="1788870" y="754653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4015" name="4"/>
          <p:cNvSpPr>
            <a:spLocks noGrp="1"/>
          </p:cNvSpPr>
          <p:nvPr>
            <p:ph type="body" sz="quarter" idx="30"/>
          </p:nvPr>
        </p:nvSpPr>
        <p:spPr>
          <a:xfrm>
            <a:off x="1788870" y="1018639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4016" name="01"/>
          <p:cNvSpPr txBox="1">
            <a:spLocks noGrp="1"/>
          </p:cNvSpPr>
          <p:nvPr>
            <p:ph type="body" sz="quarter" idx="31"/>
          </p:nvPr>
        </p:nvSpPr>
        <p:spPr>
          <a:xfrm>
            <a:off x="12302745" y="5954814"/>
            <a:ext cx="3545053" cy="3042246"/>
          </a:xfrm>
          <a:prstGeom prst="rect">
            <a:avLst/>
          </a:prstGeom>
        </p:spPr>
        <p:txBody>
          <a:bodyPr lIns="45719" tIns="45719" rIns="45719" bIns="45719" anchor="t">
            <a:noAutofit/>
          </a:bodyPr>
          <a:lstStyle>
            <a:lvl1pPr marL="0" indent="0">
              <a:lnSpc>
                <a:spcPct val="80000"/>
              </a:lnSpc>
              <a:spcBef>
                <a:spcPts val="0"/>
              </a:spcBef>
              <a:buSzTx/>
              <a:buNone/>
              <a:defRPr sz="14400" spc="-431">
                <a:solidFill>
                  <a:srgbClr val="ECEEF0"/>
                </a:solidFill>
              </a:defRPr>
            </a:lvl1pPr>
          </a:lstStyle>
          <a:p>
            <a:r>
              <a:t>01</a:t>
            </a:r>
          </a:p>
        </p:txBody>
      </p:sp>
      <p:sp>
        <p:nvSpPr>
          <p:cNvPr id="4017" name="Tequis magnam everunt re volupti ntiusament at et omnimo totatin venimus anturis explaut alique quatem qui utemquia dolo erum soluptas alite."/>
          <p:cNvSpPr txBox="1">
            <a:spLocks noGrp="1"/>
          </p:cNvSpPr>
          <p:nvPr>
            <p:ph type="body" sz="quarter" idx="32"/>
          </p:nvPr>
        </p:nvSpPr>
        <p:spPr>
          <a:xfrm>
            <a:off x="12995672" y="8194779"/>
            <a:ext cx="2630125" cy="3847269"/>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018" name="Please note"/>
          <p:cNvSpPr txBox="1">
            <a:spLocks noGrp="1"/>
          </p:cNvSpPr>
          <p:nvPr>
            <p:ph type="body" sz="quarter" idx="33"/>
          </p:nvPr>
        </p:nvSpPr>
        <p:spPr>
          <a:xfrm>
            <a:off x="12995672" y="7195712"/>
            <a:ext cx="2630125" cy="560450"/>
          </a:xfrm>
          <a:prstGeom prst="rect">
            <a:avLst/>
          </a:prstGeom>
        </p:spPr>
        <p:txBody>
          <a:bodyPr lIns="45719" tIns="45719" rIns="45719" bIns="45719"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Please note</a:t>
            </a:r>
          </a:p>
        </p:txBody>
      </p:sp>
      <p:sp>
        <p:nvSpPr>
          <p:cNvPr id="401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x">
  <p:cSld name="Portfolio a">
    <p:spTree>
      <p:nvGrpSpPr>
        <p:cNvPr id="1" name=""/>
        <p:cNvGrpSpPr/>
        <p:nvPr/>
      </p:nvGrpSpPr>
      <p:grpSpPr>
        <a:xfrm>
          <a:off x="0" y="0"/>
          <a:ext cx="0" cy="0"/>
          <a:chOff x="0" y="0"/>
          <a:chExt cx="0" cy="0"/>
        </a:xfrm>
      </p:grpSpPr>
      <p:sp>
        <p:nvSpPr>
          <p:cNvPr id="402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02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028" name="Image"/>
          <p:cNvSpPr>
            <a:spLocks noGrp="1"/>
          </p:cNvSpPr>
          <p:nvPr>
            <p:ph type="pic" idx="13"/>
          </p:nvPr>
        </p:nvSpPr>
        <p:spPr>
          <a:xfrm>
            <a:off x="12511822" y="0"/>
            <a:ext cx="13716001" cy="13716001"/>
          </a:xfrm>
          <a:prstGeom prst="rect">
            <a:avLst/>
          </a:prstGeom>
        </p:spPr>
        <p:txBody>
          <a:bodyPr lIns="91439" tIns="45719" rIns="91439" bIns="45719" anchor="t">
            <a:noAutofit/>
          </a:bodyPr>
          <a:lstStyle/>
          <a:p>
            <a:endParaRPr/>
          </a:p>
        </p:txBody>
      </p:sp>
      <p:sp>
        <p:nvSpPr>
          <p:cNvPr id="4029" name="Symbolis…"/>
          <p:cNvSpPr txBox="1">
            <a:spLocks noGrp="1"/>
          </p:cNvSpPr>
          <p:nvPr>
            <p:ph type="body" sz="quarter" idx="14"/>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Symbolis </a:t>
            </a:r>
          </a:p>
          <a:p>
            <a:pPr marL="0" indent="0">
              <a:lnSpc>
                <a:spcPts val="6800"/>
              </a:lnSpc>
              <a:spcBef>
                <a:spcPts val="0"/>
              </a:spcBef>
              <a:buSzTx/>
              <a:buNone/>
              <a:defRPr sz="7200" spc="-215"/>
            </a:pPr>
            <a:r>
              <a:t>Web Design</a:t>
            </a:r>
          </a:p>
        </p:txBody>
      </p:sp>
      <p:sp>
        <p:nvSpPr>
          <p:cNvPr id="4030" name="More functional.…"/>
          <p:cNvSpPr txBox="1">
            <a:spLocks noGrp="1"/>
          </p:cNvSpPr>
          <p:nvPr>
            <p:ph type="body" sz="quarter" idx="15"/>
          </p:nvPr>
        </p:nvSpPr>
        <p:spPr>
          <a:xfrm>
            <a:off x="2590800" y="4342050"/>
            <a:ext cx="8894036" cy="1816260"/>
          </a:xfrm>
          <a:prstGeom prst="rect">
            <a:avLst/>
          </a:prstGeom>
        </p:spPr>
        <p:txBody>
          <a:bodyPr lIns="45719" tIns="45719" rIns="45719" bIns="45719" anchor="t">
            <a:noAutofit/>
          </a:bodyPr>
          <a:lstStyle/>
          <a:p>
            <a:pPr marL="0" indent="0">
              <a:spcBef>
                <a:spcPts val="0"/>
              </a:spcBef>
              <a:buSzTx/>
              <a:buNone/>
              <a:defRPr sz="4800" i="1" cap="none" spc="480">
                <a:solidFill>
                  <a:srgbClr val="595959"/>
                </a:solidFill>
                <a:latin typeface="Poppins Regular"/>
                <a:ea typeface="Poppins Regular"/>
                <a:cs typeface="Poppins Regular"/>
                <a:sym typeface="Poppins Regular"/>
              </a:defRPr>
            </a:pPr>
            <a:r>
              <a:t>More functional.</a:t>
            </a:r>
          </a:p>
          <a:p>
            <a:pPr marL="0" indent="0">
              <a:spcBef>
                <a:spcPts val="0"/>
              </a:spcBef>
              <a:buSzTx/>
              <a:buNone/>
              <a:defRPr sz="4800" i="1" cap="none" spc="480">
                <a:solidFill>
                  <a:srgbClr val="595959"/>
                </a:solidFill>
                <a:latin typeface="Poppins Regular"/>
                <a:ea typeface="Poppins Regular"/>
                <a:cs typeface="Poppins Regular"/>
                <a:sym typeface="Poppins Regular"/>
              </a:defRPr>
            </a:pPr>
            <a:r>
              <a:t>More additional.</a:t>
            </a:r>
          </a:p>
        </p:txBody>
      </p:sp>
      <p:sp>
        <p:nvSpPr>
          <p:cNvPr id="4031" name="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p:cNvSpPr txBox="1">
            <a:spLocks noGrp="1"/>
          </p:cNvSpPr>
          <p:nvPr>
            <p:ph type="body" sz="quarter" idx="16"/>
          </p:nvPr>
        </p:nvSpPr>
        <p:spPr>
          <a:xfrm>
            <a:off x="2513343" y="6875607"/>
            <a:ext cx="8957106" cy="5051321"/>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a:t>
            </a:r>
          </a:p>
        </p:txBody>
      </p:sp>
      <p:sp>
        <p:nvSpPr>
          <p:cNvPr id="4032"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Vierge">
    <p:spTree>
      <p:nvGrpSpPr>
        <p:cNvPr id="1" name=""/>
        <p:cNvGrpSpPr/>
        <p:nvPr/>
      </p:nvGrpSpPr>
      <p:grpSpPr>
        <a:xfrm>
          <a:off x="0" y="0"/>
          <a:ext cx="0" cy="0"/>
          <a:chOff x="0" y="0"/>
          <a:chExt cx="0" cy="0"/>
        </a:xfrm>
      </p:grpSpPr>
      <p:sp>
        <p:nvSpPr>
          <p:cNvPr id="4039" name="Numéro de diapositive"/>
          <p:cNvSpPr txBox="1">
            <a:spLocks noGrp="1"/>
          </p:cNvSpPr>
          <p:nvPr>
            <p:ph type="sldNum" sz="quarter" idx="2"/>
          </p:nvPr>
        </p:nvSpPr>
        <p:spPr>
          <a:xfrm>
            <a:off x="11994997" y="13081000"/>
            <a:ext cx="381306" cy="515619"/>
          </a:xfrm>
          <a:prstGeom prst="rect">
            <a:avLst/>
          </a:prstGeom>
        </p:spPr>
        <p:txBody>
          <a:bodyPr/>
          <a:lstStyle>
            <a:lvl1pPr algn="ctr">
              <a:defRPr i="0" spc="0">
                <a:latin typeface="Poppins Light"/>
                <a:ea typeface="Poppins Light"/>
                <a:cs typeface="Poppins Light"/>
                <a:sym typeface="Poppins Light"/>
              </a:defRPr>
            </a:lvl1pPr>
          </a:lstStyle>
          <a:p>
            <a:fld id="{86CB4B4D-7CA3-9044-876B-883B54F8677D}" type="slidenum">
              <a:t>‹N°›</a:t>
            </a:fld>
            <a:endParaRPr/>
          </a:p>
        </p:txBody>
      </p:sp>
    </p:spTree>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x">
  <p:cSld name="Portfolio b">
    <p:spTree>
      <p:nvGrpSpPr>
        <p:cNvPr id="1" name=""/>
        <p:cNvGrpSpPr/>
        <p:nvPr/>
      </p:nvGrpSpPr>
      <p:grpSpPr>
        <a:xfrm>
          <a:off x="0" y="0"/>
          <a:ext cx="0" cy="0"/>
          <a:chOff x="0" y="0"/>
          <a:chExt cx="0" cy="0"/>
        </a:xfrm>
      </p:grpSpPr>
      <p:sp>
        <p:nvSpPr>
          <p:cNvPr id="404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04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048" name="Image"/>
          <p:cNvSpPr>
            <a:spLocks noGrp="1"/>
          </p:cNvSpPr>
          <p:nvPr>
            <p:ph type="pic" idx="13"/>
          </p:nvPr>
        </p:nvSpPr>
        <p:spPr>
          <a:xfrm>
            <a:off x="-1843941" y="0"/>
            <a:ext cx="13716001" cy="13716001"/>
          </a:xfrm>
          <a:prstGeom prst="rect">
            <a:avLst/>
          </a:prstGeom>
        </p:spPr>
        <p:txBody>
          <a:bodyPr lIns="91439" tIns="45719" rIns="91439" bIns="45719" anchor="t">
            <a:noAutofit/>
          </a:bodyPr>
          <a:lstStyle/>
          <a:p>
            <a:endParaRPr/>
          </a:p>
        </p:txBody>
      </p:sp>
      <p:sp>
        <p:nvSpPr>
          <p:cNvPr id="4049" name="Helvetic…"/>
          <p:cNvSpPr txBox="1">
            <a:spLocks noGrp="1"/>
          </p:cNvSpPr>
          <p:nvPr>
            <p:ph type="body" sz="quarter" idx="14"/>
          </p:nvPr>
        </p:nvSpPr>
        <p:spPr>
          <a:xfrm>
            <a:off x="1206500" y="1796626"/>
            <a:ext cx="7949671" cy="1956833"/>
          </a:xfrm>
          <a:prstGeom prst="rect">
            <a:avLst/>
          </a:prstGeom>
        </p:spPr>
        <p:txBody>
          <a:bodyPr lIns="45719" tIns="45719" rIns="45719" bIns="45719" anchor="t">
            <a:noAutofit/>
          </a:bodyPr>
          <a:lstStyle/>
          <a:p>
            <a:pPr marL="0" indent="0">
              <a:lnSpc>
                <a:spcPts val="6800"/>
              </a:lnSpc>
              <a:spcBef>
                <a:spcPts val="0"/>
              </a:spcBef>
              <a:buSzTx/>
              <a:buNone/>
              <a:defRPr sz="7200" spc="-215"/>
            </a:pPr>
            <a:r>
              <a:t>Helvetic </a:t>
            </a:r>
          </a:p>
          <a:p>
            <a:pPr marL="0" indent="0">
              <a:lnSpc>
                <a:spcPts val="6800"/>
              </a:lnSpc>
              <a:spcBef>
                <a:spcPts val="0"/>
              </a:spcBef>
              <a:buSzTx/>
              <a:buNone/>
              <a:defRPr sz="7200" spc="-215"/>
            </a:pPr>
            <a:r>
              <a:t>Web Design</a:t>
            </a:r>
          </a:p>
        </p:txBody>
      </p:sp>
      <p:sp>
        <p:nvSpPr>
          <p:cNvPr id="4050" name="See some project Description here"/>
          <p:cNvSpPr>
            <a:spLocks noGrp="1"/>
          </p:cNvSpPr>
          <p:nvPr>
            <p:ph type="body" sz="quarter" idx="15"/>
          </p:nvPr>
        </p:nvSpPr>
        <p:spPr>
          <a:xfrm>
            <a:off x="12700000" y="8064500"/>
            <a:ext cx="9141614" cy="889000"/>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See some project Description here</a:t>
            </a:r>
          </a:p>
        </p:txBody>
      </p:sp>
      <p:sp>
        <p:nvSpPr>
          <p:cNvPr id="4051" name="Tequis magnam everunt re volupti ntiusament at et omnimo totatin venimus anturis explaut alique quatem qui utemquia dolo erum soluptas alite tet id qui utempor esequis evelesc iaecabor re conseque qui officab orruntota cus"/>
          <p:cNvSpPr txBox="1">
            <a:spLocks noGrp="1"/>
          </p:cNvSpPr>
          <p:nvPr>
            <p:ph type="body" sz="quarter" idx="16"/>
          </p:nvPr>
        </p:nvSpPr>
        <p:spPr>
          <a:xfrm>
            <a:off x="12763450" y="9386793"/>
            <a:ext cx="9144000" cy="2899996"/>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a:t>
            </a:r>
          </a:p>
        </p:txBody>
      </p:sp>
      <p:sp>
        <p:nvSpPr>
          <p:cNvPr id="4052" name="Project Name here…"/>
          <p:cNvSpPr>
            <a:spLocks noGrp="1"/>
          </p:cNvSpPr>
          <p:nvPr>
            <p:ph type="body" sz="quarter" idx="17"/>
          </p:nvPr>
        </p:nvSpPr>
        <p:spPr>
          <a:xfrm>
            <a:off x="12769188" y="2875253"/>
            <a:ext cx="9130436" cy="2899996"/>
          </a:xfrm>
          <a:prstGeom prst="rect">
            <a:avLst/>
          </a:prstGeom>
        </p:spPr>
        <p:txBody>
          <a:bodyPr lIns="48766" tIns="48766" rIns="48766" bIns="48766" anchor="t">
            <a:noAutofit/>
          </a:bodyPr>
          <a:lstStyle/>
          <a:p>
            <a:pPr marL="0" indent="0">
              <a:spcBef>
                <a:spcPts val="0"/>
              </a:spcBef>
              <a:buSzTx/>
              <a:buNone/>
              <a:defRPr sz="4800" spc="-144"/>
            </a:pPr>
            <a:r>
              <a:t>Project Name here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a:t>
            </a:r>
          </a:p>
        </p:txBody>
      </p:sp>
      <p:sp>
        <p:nvSpPr>
          <p:cNvPr id="4053"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4Columns - 1 image left">
    <p:spTree>
      <p:nvGrpSpPr>
        <p:cNvPr id="1" name=""/>
        <p:cNvGrpSpPr/>
        <p:nvPr/>
      </p:nvGrpSpPr>
      <p:grpSpPr>
        <a:xfrm>
          <a:off x="0" y="0"/>
          <a:ext cx="0" cy="0"/>
          <a:chOff x="0" y="0"/>
          <a:chExt cx="0" cy="0"/>
        </a:xfrm>
      </p:grpSpPr>
      <p:sp>
        <p:nvSpPr>
          <p:cNvPr id="22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2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3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31" name="Text Page Four columns with one image Left"/>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Text Page Four columns with one image Left</a:t>
            </a:r>
          </a:p>
        </p:txBody>
      </p:sp>
      <p:sp>
        <p:nvSpPr>
          <p:cNvPr id="232"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233" name="Tequis magnam everunt re volupti ntiusament at et omnimo totatin venim qui utemquia dolo erum soluptas alite tet id qui utempor esequis evelesc iaecabor re.…"/>
          <p:cNvSpPr txBox="1">
            <a:spLocks noGrp="1"/>
          </p:cNvSpPr>
          <p:nvPr>
            <p:ph type="body" sz="quarter" idx="15"/>
          </p:nvPr>
        </p:nvSpPr>
        <p:spPr>
          <a:xfrm>
            <a:off x="7745743" y="6875607"/>
            <a:ext cx="4177378"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34" name="Tequis magnam everunt re volupti ntiusament at et omnimo totatin venim qui utemquia dolo erum soluptas alite tet id qui utempor esequis evelesc iaecabor re.…"/>
          <p:cNvSpPr txBox="1">
            <a:spLocks noGrp="1"/>
          </p:cNvSpPr>
          <p:nvPr>
            <p:ph type="body" sz="quarter" idx="16"/>
          </p:nvPr>
        </p:nvSpPr>
        <p:spPr>
          <a:xfrm>
            <a:off x="128481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35" name="Tequis magnam everunt re volupti ntiusament at et omnimo totatin venim qui utemquia dolo erum soluptas alite tet id qui utempor esequis evelesc iaecabor re.…"/>
          <p:cNvSpPr txBox="1">
            <a:spLocks noGrp="1"/>
          </p:cNvSpPr>
          <p:nvPr>
            <p:ph type="body" sz="quarter" idx="17"/>
          </p:nvPr>
        </p:nvSpPr>
        <p:spPr>
          <a:xfrm>
            <a:off x="18084672"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36" name="Image"/>
          <p:cNvSpPr>
            <a:spLocks noGrp="1"/>
          </p:cNvSpPr>
          <p:nvPr>
            <p:ph type="pic" sz="quarter" idx="18"/>
          </p:nvPr>
        </p:nvSpPr>
        <p:spPr>
          <a:xfrm>
            <a:off x="2039823" y="6761311"/>
            <a:ext cx="5121970" cy="5121970"/>
          </a:xfrm>
          <a:prstGeom prst="rect">
            <a:avLst/>
          </a:prstGeom>
        </p:spPr>
        <p:txBody>
          <a:bodyPr lIns="91439" tIns="45719" rIns="91439" bIns="45719" anchor="t">
            <a:noAutofit/>
          </a:bodyPr>
          <a:lstStyle/>
          <a:p>
            <a:endParaRPr/>
          </a:p>
        </p:txBody>
      </p:sp>
      <p:sp>
        <p:nvSpPr>
          <p:cNvPr id="237"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Portfolio c">
    <p:spTree>
      <p:nvGrpSpPr>
        <p:cNvPr id="1" name=""/>
        <p:cNvGrpSpPr/>
        <p:nvPr/>
      </p:nvGrpSpPr>
      <p:grpSpPr>
        <a:xfrm>
          <a:off x="0" y="0"/>
          <a:ext cx="0" cy="0"/>
          <a:chOff x="0" y="0"/>
          <a:chExt cx="0" cy="0"/>
        </a:xfrm>
      </p:grpSpPr>
      <p:sp>
        <p:nvSpPr>
          <p:cNvPr id="406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06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062" name="Image"/>
          <p:cNvSpPr>
            <a:spLocks noGrp="1"/>
          </p:cNvSpPr>
          <p:nvPr>
            <p:ph type="pic" idx="13"/>
          </p:nvPr>
        </p:nvSpPr>
        <p:spPr>
          <a:xfrm>
            <a:off x="-1843941" y="0"/>
            <a:ext cx="13716001" cy="13716001"/>
          </a:xfrm>
          <a:prstGeom prst="rect">
            <a:avLst/>
          </a:prstGeom>
        </p:spPr>
        <p:txBody>
          <a:bodyPr lIns="91439" tIns="45719" rIns="91439" bIns="45719" anchor="t">
            <a:noAutofit/>
          </a:bodyPr>
          <a:lstStyle/>
          <a:p>
            <a:endParaRPr/>
          </a:p>
        </p:txBody>
      </p:sp>
      <p:sp>
        <p:nvSpPr>
          <p:cNvPr id="4063" name="Helvetic…"/>
          <p:cNvSpPr txBox="1">
            <a:spLocks noGrp="1"/>
          </p:cNvSpPr>
          <p:nvPr>
            <p:ph type="body" sz="quarter" idx="14"/>
          </p:nvPr>
        </p:nvSpPr>
        <p:spPr>
          <a:xfrm>
            <a:off x="1206500" y="1796626"/>
            <a:ext cx="7949671" cy="1956833"/>
          </a:xfrm>
          <a:prstGeom prst="rect">
            <a:avLst/>
          </a:prstGeom>
        </p:spPr>
        <p:txBody>
          <a:bodyPr lIns="45719" tIns="45719" rIns="45719" bIns="45719" anchor="t">
            <a:noAutofit/>
          </a:bodyPr>
          <a:lstStyle/>
          <a:p>
            <a:pPr marL="0" indent="0">
              <a:lnSpc>
                <a:spcPts val="6800"/>
              </a:lnSpc>
              <a:spcBef>
                <a:spcPts val="0"/>
              </a:spcBef>
              <a:buSzTx/>
              <a:buNone/>
              <a:defRPr sz="7200" spc="-215"/>
            </a:pPr>
            <a:r>
              <a:t>Helvetic </a:t>
            </a:r>
          </a:p>
          <a:p>
            <a:pPr marL="0" indent="0">
              <a:lnSpc>
                <a:spcPts val="6800"/>
              </a:lnSpc>
              <a:spcBef>
                <a:spcPts val="0"/>
              </a:spcBef>
              <a:buSzTx/>
              <a:buNone/>
              <a:defRPr sz="7200" spc="-215"/>
            </a:pPr>
            <a:r>
              <a:t>Web Design</a:t>
            </a:r>
          </a:p>
        </p:txBody>
      </p:sp>
      <p:sp>
        <p:nvSpPr>
          <p:cNvPr id="4064" name="See some project Description here"/>
          <p:cNvSpPr>
            <a:spLocks noGrp="1"/>
          </p:cNvSpPr>
          <p:nvPr>
            <p:ph type="body" sz="quarter" idx="15"/>
          </p:nvPr>
        </p:nvSpPr>
        <p:spPr>
          <a:xfrm>
            <a:off x="13891942" y="8064500"/>
            <a:ext cx="7949672" cy="889000"/>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See some project Description here</a:t>
            </a:r>
          </a:p>
        </p:txBody>
      </p:sp>
      <p:sp>
        <p:nvSpPr>
          <p:cNvPr id="4065" name="Tequis magnam everunt re volupti ntiusament at et omnimo totatin venimus anturis explaut alique quatem qui utemquia dolo erum soluptas alite tet id qui utempor esequis evelesc iaecabor re conseque qui officab orruntota cus"/>
          <p:cNvSpPr txBox="1">
            <a:spLocks noGrp="1"/>
          </p:cNvSpPr>
          <p:nvPr>
            <p:ph type="body" sz="quarter" idx="16"/>
          </p:nvPr>
        </p:nvSpPr>
        <p:spPr>
          <a:xfrm>
            <a:off x="13892956" y="9386793"/>
            <a:ext cx="8014494" cy="2899996"/>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a:t>
            </a:r>
          </a:p>
        </p:txBody>
      </p:sp>
      <p:sp>
        <p:nvSpPr>
          <p:cNvPr id="4066" name="Project Name here…"/>
          <p:cNvSpPr>
            <a:spLocks noGrp="1"/>
          </p:cNvSpPr>
          <p:nvPr>
            <p:ph type="body" sz="quarter" idx="17"/>
          </p:nvPr>
        </p:nvSpPr>
        <p:spPr>
          <a:xfrm>
            <a:off x="12769188" y="2875253"/>
            <a:ext cx="9130436" cy="2899996"/>
          </a:xfrm>
          <a:prstGeom prst="rect">
            <a:avLst/>
          </a:prstGeom>
        </p:spPr>
        <p:txBody>
          <a:bodyPr lIns="48766" tIns="48766" rIns="48766" bIns="48766" anchor="t">
            <a:noAutofit/>
          </a:bodyPr>
          <a:lstStyle/>
          <a:p>
            <a:pPr marL="0" indent="0">
              <a:spcBef>
                <a:spcPts val="0"/>
              </a:spcBef>
              <a:buSzTx/>
              <a:buNone/>
              <a:defRPr sz="4800" spc="-144"/>
            </a:pPr>
            <a:r>
              <a:t>Project Name here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a:t>
            </a:r>
          </a:p>
        </p:txBody>
      </p:sp>
      <p:sp>
        <p:nvSpPr>
          <p:cNvPr id="4067" name="Rectangle"/>
          <p:cNvSpPr>
            <a:spLocks noGrp="1"/>
          </p:cNvSpPr>
          <p:nvPr>
            <p:ph type="body" sz="quarter" idx="18"/>
          </p:nvPr>
        </p:nvSpPr>
        <p:spPr>
          <a:xfrm>
            <a:off x="1058333" y="6968066"/>
            <a:ext cx="11355124" cy="4693842"/>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068" name="Image"/>
          <p:cNvSpPr>
            <a:spLocks noGrp="1"/>
          </p:cNvSpPr>
          <p:nvPr>
            <p:ph type="pic" sz="quarter" idx="19"/>
          </p:nvPr>
        </p:nvSpPr>
        <p:spPr>
          <a:xfrm>
            <a:off x="1544068" y="6848563"/>
            <a:ext cx="4934399" cy="4934399"/>
          </a:xfrm>
          <a:prstGeom prst="rect">
            <a:avLst/>
          </a:prstGeom>
        </p:spPr>
        <p:txBody>
          <a:bodyPr lIns="91439" tIns="45719" rIns="91439" bIns="45719" anchor="t">
            <a:noAutofit/>
          </a:bodyPr>
          <a:lstStyle/>
          <a:p>
            <a:endParaRPr/>
          </a:p>
        </p:txBody>
      </p:sp>
      <p:sp>
        <p:nvSpPr>
          <p:cNvPr id="4069" name="Image"/>
          <p:cNvSpPr>
            <a:spLocks noGrp="1"/>
          </p:cNvSpPr>
          <p:nvPr>
            <p:ph type="pic" sz="quarter" idx="20"/>
          </p:nvPr>
        </p:nvSpPr>
        <p:spPr>
          <a:xfrm>
            <a:off x="6954268" y="6848563"/>
            <a:ext cx="4934399" cy="4934399"/>
          </a:xfrm>
          <a:prstGeom prst="rect">
            <a:avLst/>
          </a:prstGeom>
        </p:spPr>
        <p:txBody>
          <a:bodyPr lIns="91439" tIns="45719" rIns="91439" bIns="45719" anchor="t">
            <a:noAutofit/>
          </a:bodyPr>
          <a:lstStyle/>
          <a:p>
            <a:endParaRPr/>
          </a:p>
        </p:txBody>
      </p:sp>
      <p:sp>
        <p:nvSpPr>
          <p:cNvPr id="4070"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
  <p:cSld name="Portfolio d">
    <p:spTree>
      <p:nvGrpSpPr>
        <p:cNvPr id="1" name=""/>
        <p:cNvGrpSpPr/>
        <p:nvPr/>
      </p:nvGrpSpPr>
      <p:grpSpPr>
        <a:xfrm>
          <a:off x="0" y="0"/>
          <a:ext cx="0" cy="0"/>
          <a:chOff x="0" y="0"/>
          <a:chExt cx="0" cy="0"/>
        </a:xfrm>
      </p:grpSpPr>
      <p:sp>
        <p:nvSpPr>
          <p:cNvPr id="407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07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079" name="Image"/>
          <p:cNvSpPr>
            <a:spLocks noGrp="1"/>
          </p:cNvSpPr>
          <p:nvPr>
            <p:ph type="pic" sz="quarter" idx="13"/>
          </p:nvPr>
        </p:nvSpPr>
        <p:spPr>
          <a:xfrm>
            <a:off x="2668" y="-1"/>
            <a:ext cx="7874001" cy="7874001"/>
          </a:xfrm>
          <a:prstGeom prst="rect">
            <a:avLst/>
          </a:prstGeom>
        </p:spPr>
        <p:txBody>
          <a:bodyPr lIns="91439" tIns="45719" rIns="91439" bIns="45719" anchor="t">
            <a:noAutofit/>
          </a:bodyPr>
          <a:lstStyle/>
          <a:p>
            <a:endParaRPr/>
          </a:p>
        </p:txBody>
      </p:sp>
      <p:sp>
        <p:nvSpPr>
          <p:cNvPr id="4080" name="Image"/>
          <p:cNvSpPr>
            <a:spLocks noGrp="1"/>
          </p:cNvSpPr>
          <p:nvPr>
            <p:ph type="pic" idx="14"/>
          </p:nvPr>
        </p:nvSpPr>
        <p:spPr>
          <a:xfrm>
            <a:off x="7873999" y="2540000"/>
            <a:ext cx="16510001" cy="16510001"/>
          </a:xfrm>
          <a:prstGeom prst="rect">
            <a:avLst/>
          </a:prstGeom>
        </p:spPr>
        <p:txBody>
          <a:bodyPr lIns="91439" tIns="45719" rIns="91439" bIns="45719" anchor="t">
            <a:noAutofit/>
          </a:bodyPr>
          <a:lstStyle/>
          <a:p>
            <a:endParaRPr/>
          </a:p>
        </p:txBody>
      </p:sp>
      <p:sp>
        <p:nvSpPr>
          <p:cNvPr id="4081" name="Not even…"/>
          <p:cNvSpPr txBox="1">
            <a:spLocks noGrp="1"/>
          </p:cNvSpPr>
          <p:nvPr>
            <p:ph type="body" sz="quarter" idx="15"/>
          </p:nvPr>
        </p:nvSpPr>
        <p:spPr>
          <a:xfrm>
            <a:off x="10380133" y="4342050"/>
            <a:ext cx="6248400" cy="1816260"/>
          </a:xfrm>
          <a:prstGeom prst="rect">
            <a:avLst/>
          </a:prstGeom>
        </p:spPr>
        <p:txBody>
          <a:bodyPr lIns="45719" tIns="45719" rIns="45719" bIns="45719" anchor="t">
            <a:noAutofit/>
          </a:bodyPr>
          <a:lstStyle/>
          <a:p>
            <a:pPr marL="0" indent="0">
              <a:spcBef>
                <a:spcPts val="0"/>
              </a:spcBef>
              <a:buSzTx/>
              <a:buNone/>
              <a:defRPr sz="4800" i="1" cap="none" spc="480">
                <a:solidFill>
                  <a:srgbClr val="595959"/>
                </a:solidFill>
                <a:latin typeface="Poppins Regular"/>
                <a:ea typeface="Poppins Regular"/>
                <a:cs typeface="Poppins Regular"/>
                <a:sym typeface="Poppins Regular"/>
              </a:defRPr>
            </a:pPr>
            <a:r>
              <a:t>Not even </a:t>
            </a:r>
          </a:p>
          <a:p>
            <a:pPr marL="0" indent="0">
              <a:spcBef>
                <a:spcPts val="0"/>
              </a:spcBef>
              <a:buSzTx/>
              <a:buNone/>
              <a:defRPr sz="4800" i="1" cap="none" spc="480">
                <a:solidFill>
                  <a:srgbClr val="595959"/>
                </a:solidFill>
                <a:latin typeface="Poppins Regular"/>
                <a:ea typeface="Poppins Regular"/>
                <a:cs typeface="Poppins Regular"/>
                <a:sym typeface="Poppins Regular"/>
              </a:defRPr>
            </a:pPr>
            <a:r>
              <a:t>a workspace.</a:t>
            </a:r>
          </a:p>
        </p:txBody>
      </p:sp>
      <p:sp>
        <p:nvSpPr>
          <p:cNvPr id="4082" name="Play…"/>
          <p:cNvSpPr txBox="1">
            <a:spLocks noGrp="1"/>
          </p:cNvSpPr>
          <p:nvPr>
            <p:ph type="body" sz="quarter" idx="16"/>
          </p:nvPr>
        </p:nvSpPr>
        <p:spPr>
          <a:xfrm>
            <a:off x="1206500" y="9103360"/>
            <a:ext cx="4724401" cy="2037557"/>
          </a:xfrm>
          <a:prstGeom prst="rect">
            <a:avLst/>
          </a:prstGeom>
        </p:spPr>
        <p:txBody>
          <a:bodyPr lIns="45719" tIns="45719" rIns="45719" bIns="45719" anchor="t">
            <a:noAutofit/>
          </a:bodyPr>
          <a:lstStyle/>
          <a:p>
            <a:pPr marL="0" indent="0">
              <a:lnSpc>
                <a:spcPts val="6800"/>
              </a:lnSpc>
              <a:spcBef>
                <a:spcPts val="0"/>
              </a:spcBef>
              <a:buSzTx/>
              <a:buNone/>
              <a:defRPr sz="7200" spc="-215"/>
            </a:pPr>
            <a:r>
              <a:t>Play</a:t>
            </a:r>
          </a:p>
          <a:p>
            <a:pPr marL="0" indent="0">
              <a:lnSpc>
                <a:spcPts val="6800"/>
              </a:lnSpc>
              <a:spcBef>
                <a:spcPts val="0"/>
              </a:spcBef>
              <a:buSzTx/>
              <a:buNone/>
              <a:defRPr sz="7200" spc="-215"/>
            </a:pPr>
            <a:r>
              <a:t>Hard </a:t>
            </a:r>
          </a:p>
        </p:txBody>
      </p:sp>
      <p:sp>
        <p:nvSpPr>
          <p:cNvPr id="4083"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
  <p:cSld name="Portfolio e">
    <p:spTree>
      <p:nvGrpSpPr>
        <p:cNvPr id="1" name=""/>
        <p:cNvGrpSpPr/>
        <p:nvPr/>
      </p:nvGrpSpPr>
      <p:grpSpPr>
        <a:xfrm>
          <a:off x="0" y="0"/>
          <a:ext cx="0" cy="0"/>
          <a:chOff x="0" y="0"/>
          <a:chExt cx="0" cy="0"/>
        </a:xfrm>
      </p:grpSpPr>
      <p:sp>
        <p:nvSpPr>
          <p:cNvPr id="409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09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092" name="Image"/>
          <p:cNvSpPr>
            <a:spLocks noGrp="1"/>
          </p:cNvSpPr>
          <p:nvPr>
            <p:ph type="pic" sz="quarter" idx="13"/>
          </p:nvPr>
        </p:nvSpPr>
        <p:spPr>
          <a:xfrm>
            <a:off x="16512668" y="-1"/>
            <a:ext cx="7874001" cy="7874001"/>
          </a:xfrm>
          <a:prstGeom prst="rect">
            <a:avLst/>
          </a:prstGeom>
        </p:spPr>
        <p:txBody>
          <a:bodyPr lIns="91439" tIns="45719" rIns="91439" bIns="45719" anchor="t">
            <a:noAutofit/>
          </a:bodyPr>
          <a:lstStyle/>
          <a:p>
            <a:endParaRPr/>
          </a:p>
        </p:txBody>
      </p:sp>
      <p:sp>
        <p:nvSpPr>
          <p:cNvPr id="4093" name="Image"/>
          <p:cNvSpPr>
            <a:spLocks noGrp="1"/>
          </p:cNvSpPr>
          <p:nvPr>
            <p:ph type="pic" idx="14"/>
          </p:nvPr>
        </p:nvSpPr>
        <p:spPr>
          <a:xfrm>
            <a:off x="-1" y="2540000"/>
            <a:ext cx="16510001" cy="16510001"/>
          </a:xfrm>
          <a:prstGeom prst="rect">
            <a:avLst/>
          </a:prstGeom>
        </p:spPr>
        <p:txBody>
          <a:bodyPr lIns="91439" tIns="45719" rIns="91439" bIns="45719" anchor="t">
            <a:noAutofit/>
          </a:bodyPr>
          <a:lstStyle/>
          <a:p>
            <a:endParaRPr/>
          </a:p>
        </p:txBody>
      </p:sp>
      <p:sp>
        <p:nvSpPr>
          <p:cNvPr id="4094" name="Not even…"/>
          <p:cNvSpPr txBox="1">
            <a:spLocks noGrp="1"/>
          </p:cNvSpPr>
          <p:nvPr>
            <p:ph type="body" sz="quarter" idx="15"/>
          </p:nvPr>
        </p:nvSpPr>
        <p:spPr>
          <a:xfrm>
            <a:off x="18050932" y="9823370"/>
            <a:ext cx="4797292" cy="1816260"/>
          </a:xfrm>
          <a:prstGeom prst="rect">
            <a:avLst/>
          </a:prstGeom>
        </p:spPr>
        <p:txBody>
          <a:bodyPr lIns="45719" tIns="45719" rIns="45719" bIns="45719" anchor="t">
            <a:noAutofit/>
          </a:bodyPr>
          <a:lstStyle/>
          <a:p>
            <a:pPr marL="0" indent="0">
              <a:spcBef>
                <a:spcPts val="0"/>
              </a:spcBef>
              <a:buSzTx/>
              <a:buNone/>
              <a:defRPr sz="4800" i="1" cap="none" spc="480">
                <a:solidFill>
                  <a:srgbClr val="595959"/>
                </a:solidFill>
                <a:latin typeface="Poppins Regular"/>
                <a:ea typeface="Poppins Regular"/>
                <a:cs typeface="Poppins Regular"/>
                <a:sym typeface="Poppins Regular"/>
              </a:defRPr>
            </a:pPr>
            <a:r>
              <a:t>Not even </a:t>
            </a:r>
          </a:p>
          <a:p>
            <a:pPr marL="0" indent="0">
              <a:spcBef>
                <a:spcPts val="0"/>
              </a:spcBef>
              <a:buSzTx/>
              <a:buNone/>
              <a:defRPr sz="4800" i="1" cap="none" spc="480">
                <a:solidFill>
                  <a:srgbClr val="595959"/>
                </a:solidFill>
                <a:latin typeface="Poppins Regular"/>
                <a:ea typeface="Poppins Regular"/>
                <a:cs typeface="Poppins Regular"/>
                <a:sym typeface="Poppins Regular"/>
              </a:defRPr>
            </a:pPr>
            <a:r>
              <a:t>a workspace.</a:t>
            </a:r>
          </a:p>
        </p:txBody>
      </p:sp>
      <p:sp>
        <p:nvSpPr>
          <p:cNvPr id="4095" name="More Portfolio of Clients.…"/>
          <p:cNvSpPr txBox="1"/>
          <p:nvPr/>
        </p:nvSpPr>
        <p:spPr>
          <a:xfrm>
            <a:off x="2464478" y="2268363"/>
            <a:ext cx="10868124" cy="4626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80000"/>
              </a:lnSpc>
              <a:defRPr sz="9600" cap="all" spc="-288">
                <a:latin typeface="+mn-lt"/>
                <a:ea typeface="+mn-ea"/>
                <a:cs typeface="+mn-cs"/>
                <a:sym typeface="Poppins Bold"/>
              </a:defRPr>
            </a:pPr>
            <a:r>
              <a:t>More Portfolio of Clients.</a:t>
            </a:r>
          </a:p>
          <a:p>
            <a:pPr>
              <a:lnSpc>
                <a:spcPct val="100000"/>
              </a:lnSpc>
              <a:defRPr sz="4800" i="1" spc="480">
                <a:solidFill>
                  <a:srgbClr val="595959"/>
                </a:solidFill>
              </a:defRPr>
            </a:pPr>
            <a:endParaRPr/>
          </a:p>
          <a:p>
            <a:pPr>
              <a:lnSpc>
                <a:spcPct val="100000"/>
              </a:lnSpc>
              <a:defRPr sz="4800" i="1" spc="480">
                <a:solidFill>
                  <a:srgbClr val="595959"/>
                </a:solidFill>
              </a:defRPr>
            </a:pPr>
            <a:r>
              <a:t>Stunning projects even needs</a:t>
            </a:r>
          </a:p>
          <a:p>
            <a:pPr>
              <a:lnSpc>
                <a:spcPct val="100000"/>
              </a:lnSpc>
              <a:defRPr sz="4800" i="1" spc="480">
                <a:solidFill>
                  <a:srgbClr val="595959"/>
                </a:solidFill>
              </a:defRPr>
            </a:pPr>
            <a:r>
              <a:t>more workspace.</a:t>
            </a:r>
          </a:p>
        </p:txBody>
      </p:sp>
      <p:sp>
        <p:nvSpPr>
          <p:cNvPr id="4096"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x">
  <p:cSld name="Portfolio f">
    <p:spTree>
      <p:nvGrpSpPr>
        <p:cNvPr id="1" name=""/>
        <p:cNvGrpSpPr/>
        <p:nvPr/>
      </p:nvGrpSpPr>
      <p:grpSpPr>
        <a:xfrm>
          <a:off x="0" y="0"/>
          <a:ext cx="0" cy="0"/>
          <a:chOff x="0" y="0"/>
          <a:chExt cx="0" cy="0"/>
        </a:xfrm>
      </p:grpSpPr>
      <p:sp>
        <p:nvSpPr>
          <p:cNvPr id="410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10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105" name="Image"/>
          <p:cNvSpPr>
            <a:spLocks noGrp="1"/>
          </p:cNvSpPr>
          <p:nvPr>
            <p:ph type="pic" idx="13"/>
          </p:nvPr>
        </p:nvSpPr>
        <p:spPr>
          <a:xfrm>
            <a:off x="-1" y="-5333878"/>
            <a:ext cx="24383806" cy="24383806"/>
          </a:xfrm>
          <a:prstGeom prst="rect">
            <a:avLst/>
          </a:prstGeom>
        </p:spPr>
        <p:txBody>
          <a:bodyPr lIns="91439" tIns="45719" rIns="91439" bIns="45719" anchor="t">
            <a:noAutofit/>
          </a:bodyPr>
          <a:lstStyle/>
          <a:p>
            <a:endParaRPr/>
          </a:p>
        </p:txBody>
      </p:sp>
      <p:sp>
        <p:nvSpPr>
          <p:cNvPr id="4106" name="Rectangle"/>
          <p:cNvSpPr>
            <a:spLocks noGrp="1"/>
          </p:cNvSpPr>
          <p:nvPr>
            <p:ph type="body" idx="14"/>
          </p:nvPr>
        </p:nvSpPr>
        <p:spPr>
          <a:xfrm>
            <a:off x="8763000" y="1905000"/>
            <a:ext cx="14351000" cy="10541000"/>
          </a:xfrm>
          <a:prstGeom prst="rect">
            <a:avLst/>
          </a:prstGeom>
          <a:solidFill>
            <a:srgbClr val="FFFFFF"/>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107" name="Get some inspiration"/>
          <p:cNvSpPr>
            <a:spLocks noGrp="1"/>
          </p:cNvSpPr>
          <p:nvPr>
            <p:ph type="body" sz="quarter" idx="15"/>
          </p:nvPr>
        </p:nvSpPr>
        <p:spPr>
          <a:xfrm>
            <a:off x="12698807" y="3525441"/>
            <a:ext cx="9144000"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Get some inspiration </a:t>
            </a:r>
          </a:p>
        </p:txBody>
      </p:sp>
      <p:sp>
        <p:nvSpPr>
          <p:cNvPr id="4108" name="See latest projects of us"/>
          <p:cNvSpPr>
            <a:spLocks noGrp="1"/>
          </p:cNvSpPr>
          <p:nvPr>
            <p:ph type="body" sz="quarter" idx="16"/>
          </p:nvPr>
        </p:nvSpPr>
        <p:spPr>
          <a:xfrm>
            <a:off x="12700000" y="6700441"/>
            <a:ext cx="9141614"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See latest projects of us</a:t>
            </a:r>
          </a:p>
        </p:txBody>
      </p:sp>
      <p:sp>
        <p:nvSpPr>
          <p:cNvPr id="4109" name="HelVetic Port-folio"/>
          <p:cNvSpPr txBox="1">
            <a:spLocks noGrp="1"/>
          </p:cNvSpPr>
          <p:nvPr>
            <p:ph type="body" sz="quarter" idx="17"/>
          </p:nvPr>
        </p:nvSpPr>
        <p:spPr>
          <a:xfrm>
            <a:off x="1206500" y="1796626"/>
            <a:ext cx="5359301"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a:t>
            </a:r>
          </a:p>
        </p:txBody>
      </p:sp>
      <p:sp>
        <p:nvSpPr>
          <p:cNvPr id="4110" name="Tequis magnam everunt re volupti ntiusament at et omnimo totatin venimus anturis explaut alique quatem qui utemquia dolo erum soluptas alite tet id qui utempor esequis evelesc iaecabor re conseque qui officab orruntota cus ium rempedi gendandus veniscidus erum as."/>
          <p:cNvSpPr txBox="1">
            <a:spLocks noGrp="1"/>
          </p:cNvSpPr>
          <p:nvPr>
            <p:ph type="body" sz="quarter" idx="18"/>
          </p:nvPr>
        </p:nvSpPr>
        <p:spPr>
          <a:xfrm>
            <a:off x="12763450" y="7845860"/>
            <a:ext cx="9144000" cy="3344760"/>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ium rempedi gendandus veniscidus erum as.</a:t>
            </a:r>
          </a:p>
        </p:txBody>
      </p:sp>
      <p:sp>
        <p:nvSpPr>
          <p:cNvPr id="4111" name="Tequis magnam everunt re volupti ntiusament at et omnimo totatin venimus anturis explaut alique quatem qui utemquia dolo erum."/>
          <p:cNvSpPr txBox="1">
            <a:spLocks noGrp="1"/>
          </p:cNvSpPr>
          <p:nvPr>
            <p:ph type="body" sz="quarter" idx="19"/>
          </p:nvPr>
        </p:nvSpPr>
        <p:spPr>
          <a:xfrm>
            <a:off x="12763450" y="4543860"/>
            <a:ext cx="9144000" cy="1787357"/>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a:t>
            </a:r>
          </a:p>
        </p:txBody>
      </p:sp>
      <p:sp>
        <p:nvSpPr>
          <p:cNvPr id="4112"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x">
  <p:cSld name="2 Columns - no image">
    <p:spTree>
      <p:nvGrpSpPr>
        <p:cNvPr id="1" name=""/>
        <p:cNvGrpSpPr/>
        <p:nvPr/>
      </p:nvGrpSpPr>
      <p:grpSpPr>
        <a:xfrm>
          <a:off x="0" y="0"/>
          <a:ext cx="0" cy="0"/>
          <a:chOff x="0" y="0"/>
          <a:chExt cx="0" cy="0"/>
        </a:xfrm>
      </p:grpSpPr>
      <p:sp>
        <p:nvSpPr>
          <p:cNvPr id="411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12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121" name="Text Page for…"/>
          <p:cNvSpPr txBox="1">
            <a:spLocks noGrp="1"/>
          </p:cNvSpPr>
          <p:nvPr>
            <p:ph type="body" sz="quarter" idx="13"/>
          </p:nvPr>
        </p:nvSpPr>
        <p:spPr>
          <a:xfrm>
            <a:off x="1206500" y="1796626"/>
            <a:ext cx="8890001"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a:t>
            </a:r>
          </a:p>
          <a:p>
            <a:pPr marL="0" indent="0">
              <a:lnSpc>
                <a:spcPts val="6800"/>
              </a:lnSpc>
              <a:spcBef>
                <a:spcPts val="0"/>
              </a:spcBef>
              <a:buSzTx/>
              <a:buNone/>
              <a:defRPr sz="7200" spc="-215"/>
            </a:pPr>
            <a:r>
              <a:t>two columns</a:t>
            </a:r>
          </a:p>
        </p:txBody>
      </p:sp>
      <p:sp>
        <p:nvSpPr>
          <p:cNvPr id="4122" name="More content possibilities for you.Much more."/>
          <p:cNvSpPr txBox="1">
            <a:spLocks noGrp="1"/>
          </p:cNvSpPr>
          <p:nvPr>
            <p:ph type="body" sz="quarter" idx="14"/>
          </p:nvPr>
        </p:nvSpPr>
        <p:spPr>
          <a:xfrm>
            <a:off x="2590800" y="4342050"/>
            <a:ext cx="9652000" cy="1816260"/>
          </a:xfrm>
          <a:prstGeom prst="rect">
            <a:avLst/>
          </a:prstGeom>
        </p:spPr>
        <p:txBody>
          <a:bodyPr lIns="45719" tIns="45719" rIns="45719" bIns="45719" anchor="t">
            <a:noAutofit/>
          </a:bodyPr>
          <a:lstStyle>
            <a:lvl1pPr marL="0" indent="0">
              <a:spcBef>
                <a:spcPts val="0"/>
              </a:spcBef>
              <a:buSzTx/>
              <a:buNone/>
              <a:defRPr sz="4800" i="1" cap="none" spc="480">
                <a:solidFill>
                  <a:srgbClr val="595959"/>
                </a:solidFill>
                <a:latin typeface="Poppins Regular"/>
                <a:ea typeface="Poppins Regular"/>
                <a:cs typeface="Poppins Regular"/>
                <a:sym typeface="Poppins Regular"/>
              </a:defRPr>
            </a:lvl1pPr>
          </a:lstStyle>
          <a:p>
            <a:r>
              <a:t>More content possibilities for you.Much more.</a:t>
            </a:r>
          </a:p>
        </p:txBody>
      </p:sp>
      <p:sp>
        <p:nvSpPr>
          <p:cNvPr id="4123" name="Tequis magnam everunt re volupti ntiusament at et omnimo totatin venimus anturis explaut alique quatem qui utemquia dolo erum soluptas alite tet id qui utempor esequis evelesc iaecabor re.…"/>
          <p:cNvSpPr txBox="1">
            <a:spLocks noGrp="1"/>
          </p:cNvSpPr>
          <p:nvPr>
            <p:ph type="body" sz="quarter" idx="15"/>
          </p:nvPr>
        </p:nvSpPr>
        <p:spPr>
          <a:xfrm>
            <a:off x="2513343" y="6875607"/>
            <a:ext cx="980691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gendandus veniscidus erum as ut idebit, toremporias ea conet volo repel is natqui officil magnihi. Tequis magnam everunt re volupti.</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gendandus veniscidus erum as ut idebit, toremporias ea conet volo repel is.</a:t>
            </a:r>
          </a:p>
        </p:txBody>
      </p:sp>
      <p:sp>
        <p:nvSpPr>
          <p:cNvPr id="4124" name="Tequis magnam everunt re volupti ntiusament at et omnimo totatin venimus anturis explaut alique quatem qui utemquia dolo erum soluptas alite tet id qui utempor esequis evelesc iaecabor re.…"/>
          <p:cNvSpPr txBox="1">
            <a:spLocks noGrp="1"/>
          </p:cNvSpPr>
          <p:nvPr>
            <p:ph type="body" sz="quarter" idx="16"/>
          </p:nvPr>
        </p:nvSpPr>
        <p:spPr>
          <a:xfrm>
            <a:off x="13511542" y="6875607"/>
            <a:ext cx="980691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gendandus veniscidus erum as ut idebit, toremporias ea conet volo repel is natqui officil magnihi. Tequis magnam everunt re volupti.</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gendandus veniscidus erum as ut idebit, torempo.</a:t>
            </a:r>
          </a:p>
        </p:txBody>
      </p:sp>
      <p:sp>
        <p:nvSpPr>
          <p:cNvPr id="4125" name="Numéro de diapositive"/>
          <p:cNvSpPr txBox="1">
            <a:spLocks noGrp="1"/>
          </p:cNvSpPr>
          <p:nvPr>
            <p:ph type="sldNum" sz="quarter" idx="2"/>
          </p:nvPr>
        </p:nvSpPr>
        <p:spPr>
          <a:xfrm>
            <a:off x="1496618" y="12446000"/>
            <a:ext cx="444095" cy="515619"/>
          </a:xfrm>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x">
  <p:cSld name="Portfolio g">
    <p:spTree>
      <p:nvGrpSpPr>
        <p:cNvPr id="1" name=""/>
        <p:cNvGrpSpPr/>
        <p:nvPr/>
      </p:nvGrpSpPr>
      <p:grpSpPr>
        <a:xfrm>
          <a:off x="0" y="0"/>
          <a:ext cx="0" cy="0"/>
          <a:chOff x="0" y="0"/>
          <a:chExt cx="0" cy="0"/>
        </a:xfrm>
      </p:grpSpPr>
      <p:sp>
        <p:nvSpPr>
          <p:cNvPr id="413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13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134" name="Rectangle"/>
          <p:cNvSpPr>
            <a:spLocks noGrp="1"/>
          </p:cNvSpPr>
          <p:nvPr>
            <p:ph type="body" idx="13"/>
          </p:nvPr>
        </p:nvSpPr>
        <p:spPr>
          <a:xfrm>
            <a:off x="8763000" y="1905000"/>
            <a:ext cx="14351000" cy="10541000"/>
          </a:xfrm>
          <a:prstGeom prst="rect">
            <a:avLst/>
          </a:prstGeom>
          <a:solidFill>
            <a:srgbClr val="FFFFFF"/>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135" name="HelVetic Port-folio Style 2"/>
          <p:cNvSpPr txBox="1">
            <a:spLocks noGrp="1"/>
          </p:cNvSpPr>
          <p:nvPr>
            <p:ph type="body" sz="quarter" idx="14"/>
          </p:nvPr>
        </p:nvSpPr>
        <p:spPr>
          <a:xfrm>
            <a:off x="1206500" y="1796626"/>
            <a:ext cx="5359301"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 2</a:t>
            </a:r>
          </a:p>
        </p:txBody>
      </p:sp>
      <p:sp>
        <p:nvSpPr>
          <p:cNvPr id="4136" name="placeholder_image.jpg"/>
          <p:cNvSpPr>
            <a:spLocks noGrp="1"/>
          </p:cNvSpPr>
          <p:nvPr>
            <p:ph type="pic" sz="quarter" idx="15"/>
          </p:nvPr>
        </p:nvSpPr>
        <p:spPr>
          <a:xfrm>
            <a:off x="2224902" y="6730338"/>
            <a:ext cx="5075196" cy="5075197"/>
          </a:xfrm>
          <a:prstGeom prst="rect">
            <a:avLst/>
          </a:prstGeom>
        </p:spPr>
        <p:txBody>
          <a:bodyPr lIns="91439" tIns="45719" rIns="91439" bIns="45719" anchor="t">
            <a:noAutofit/>
          </a:bodyPr>
          <a:lstStyle/>
          <a:p>
            <a:endParaRPr/>
          </a:p>
        </p:txBody>
      </p:sp>
      <p:sp>
        <p:nvSpPr>
          <p:cNvPr id="4137" name="placeholder_image.jpg"/>
          <p:cNvSpPr>
            <a:spLocks noGrp="1"/>
          </p:cNvSpPr>
          <p:nvPr>
            <p:ph type="pic" sz="quarter" idx="16"/>
          </p:nvPr>
        </p:nvSpPr>
        <p:spPr>
          <a:xfrm>
            <a:off x="18350495" y="6729081"/>
            <a:ext cx="5082009" cy="5082009"/>
          </a:xfrm>
          <a:prstGeom prst="rect">
            <a:avLst/>
          </a:prstGeom>
        </p:spPr>
        <p:txBody>
          <a:bodyPr lIns="91439" tIns="45719" rIns="91439" bIns="45719" anchor="t">
            <a:noAutofit/>
          </a:bodyPr>
          <a:lstStyle/>
          <a:p>
            <a:endParaRPr/>
          </a:p>
        </p:txBody>
      </p:sp>
      <p:sp>
        <p:nvSpPr>
          <p:cNvPr id="4138" name="placeholder_image.jpg"/>
          <p:cNvSpPr>
            <a:spLocks noGrp="1"/>
          </p:cNvSpPr>
          <p:nvPr>
            <p:ph type="pic" sz="quarter" idx="17"/>
          </p:nvPr>
        </p:nvSpPr>
        <p:spPr>
          <a:xfrm>
            <a:off x="12964703" y="6720482"/>
            <a:ext cx="5085052" cy="5085052"/>
          </a:xfrm>
          <a:prstGeom prst="rect">
            <a:avLst/>
          </a:prstGeom>
        </p:spPr>
        <p:txBody>
          <a:bodyPr lIns="91439" tIns="45719" rIns="91439" bIns="45719" anchor="t">
            <a:noAutofit/>
          </a:bodyPr>
          <a:lstStyle/>
          <a:p>
            <a:endParaRPr/>
          </a:p>
        </p:txBody>
      </p:sp>
      <p:sp>
        <p:nvSpPr>
          <p:cNvPr id="4139" name="placeholder_image.jpg"/>
          <p:cNvSpPr>
            <a:spLocks noGrp="1"/>
          </p:cNvSpPr>
          <p:nvPr>
            <p:ph type="pic" sz="quarter" idx="18"/>
          </p:nvPr>
        </p:nvSpPr>
        <p:spPr>
          <a:xfrm>
            <a:off x="7606824" y="6725642"/>
            <a:ext cx="5079893" cy="5079892"/>
          </a:xfrm>
          <a:prstGeom prst="rect">
            <a:avLst/>
          </a:prstGeom>
        </p:spPr>
        <p:txBody>
          <a:bodyPr lIns="91439" tIns="45719" rIns="91439" bIns="45719" anchor="t">
            <a:noAutofit/>
          </a:bodyPr>
          <a:lstStyle/>
          <a:p>
            <a:endParaRPr/>
          </a:p>
        </p:txBody>
      </p:sp>
      <p:sp>
        <p:nvSpPr>
          <p:cNvPr id="4140" name="Tequis magnam everunt re volupti ntiusament at et omnimo totatin venimus anturis explaut alique quatem qui utemquia dolo erum soluptas alite tet id qui utempor esequis evelesc iaecabor re."/>
          <p:cNvSpPr txBox="1">
            <a:spLocks noGrp="1"/>
          </p:cNvSpPr>
          <p:nvPr>
            <p:ph type="body" sz="quarter" idx="19"/>
          </p:nvPr>
        </p:nvSpPr>
        <p:spPr>
          <a:xfrm>
            <a:off x="13308541" y="1914140"/>
            <a:ext cx="9781649" cy="236544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a:t>
            </a:r>
          </a:p>
        </p:txBody>
      </p:sp>
      <p:sp>
        <p:nvSpPr>
          <p:cNvPr id="4141" name="Project 03"/>
          <p:cNvSpPr txBox="1">
            <a:spLocks noGrp="1"/>
          </p:cNvSpPr>
          <p:nvPr>
            <p:ph type="body" sz="quarter" idx="20"/>
          </p:nvPr>
        </p:nvSpPr>
        <p:spPr>
          <a:xfrm>
            <a:off x="13308541" y="5924562"/>
            <a:ext cx="4397377" cy="805856"/>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Project 03</a:t>
            </a:r>
          </a:p>
        </p:txBody>
      </p:sp>
      <p:sp>
        <p:nvSpPr>
          <p:cNvPr id="4142" name="Project 04"/>
          <p:cNvSpPr txBox="1">
            <a:spLocks noGrp="1"/>
          </p:cNvSpPr>
          <p:nvPr>
            <p:ph type="body" sz="quarter" idx="21"/>
          </p:nvPr>
        </p:nvSpPr>
        <p:spPr>
          <a:xfrm>
            <a:off x="18645187" y="5924562"/>
            <a:ext cx="4445001" cy="805856"/>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Project 04</a:t>
            </a:r>
          </a:p>
        </p:txBody>
      </p:sp>
      <p:sp>
        <p:nvSpPr>
          <p:cNvPr id="4143" name="Project 01"/>
          <p:cNvSpPr txBox="1">
            <a:spLocks noGrp="1"/>
          </p:cNvSpPr>
          <p:nvPr>
            <p:ph type="body" sz="quarter" idx="22"/>
          </p:nvPr>
        </p:nvSpPr>
        <p:spPr>
          <a:xfrm>
            <a:off x="2541587" y="5924562"/>
            <a:ext cx="4445001" cy="805856"/>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Project 01</a:t>
            </a:r>
          </a:p>
        </p:txBody>
      </p:sp>
      <p:sp>
        <p:nvSpPr>
          <p:cNvPr id="4144" name="Project 02"/>
          <p:cNvSpPr txBox="1">
            <a:spLocks noGrp="1"/>
          </p:cNvSpPr>
          <p:nvPr>
            <p:ph type="body" sz="quarter" idx="23"/>
          </p:nvPr>
        </p:nvSpPr>
        <p:spPr>
          <a:xfrm>
            <a:off x="7926387" y="5924562"/>
            <a:ext cx="4445001" cy="805856"/>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Project 02</a:t>
            </a:r>
          </a:p>
        </p:txBody>
      </p:sp>
      <p:sp>
        <p:nvSpPr>
          <p:cNvPr id="4145"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x">
  <p:cSld name="Portfolio h">
    <p:spTree>
      <p:nvGrpSpPr>
        <p:cNvPr id="1" name=""/>
        <p:cNvGrpSpPr/>
        <p:nvPr/>
      </p:nvGrpSpPr>
      <p:grpSpPr>
        <a:xfrm>
          <a:off x="0" y="0"/>
          <a:ext cx="0" cy="0"/>
          <a:chOff x="0" y="0"/>
          <a:chExt cx="0" cy="0"/>
        </a:xfrm>
      </p:grpSpPr>
      <p:sp>
        <p:nvSpPr>
          <p:cNvPr id="415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15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154" name="Rectangle"/>
          <p:cNvSpPr>
            <a:spLocks noGrp="1"/>
          </p:cNvSpPr>
          <p:nvPr>
            <p:ph type="body" idx="13"/>
          </p:nvPr>
        </p:nvSpPr>
        <p:spPr>
          <a:xfrm>
            <a:off x="8763000" y="1905000"/>
            <a:ext cx="14351000" cy="10541000"/>
          </a:xfrm>
          <a:prstGeom prst="rect">
            <a:avLst/>
          </a:prstGeom>
          <a:solidFill>
            <a:srgbClr val="FFFFFF"/>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155" name="HelVetic Port-folio Style 3"/>
          <p:cNvSpPr txBox="1"/>
          <p:nvPr/>
        </p:nvSpPr>
        <p:spPr>
          <a:xfrm>
            <a:off x="1206500" y="1796626"/>
            <a:ext cx="6668790" cy="381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nSpc>
                <a:spcPts val="6800"/>
              </a:lnSpc>
              <a:defRPr sz="7200" cap="all" spc="-215">
                <a:latin typeface="+mn-lt"/>
                <a:ea typeface="+mn-ea"/>
                <a:cs typeface="+mn-cs"/>
                <a:sym typeface="Poppins Bold"/>
              </a:defRPr>
            </a:lvl1pPr>
          </a:lstStyle>
          <a:p>
            <a:r>
              <a:t>HelVetic Port-folio Style 3</a:t>
            </a:r>
          </a:p>
        </p:txBody>
      </p:sp>
      <p:sp>
        <p:nvSpPr>
          <p:cNvPr id="4156" name="placeholder_image.jpg"/>
          <p:cNvSpPr>
            <a:spLocks noGrp="1"/>
          </p:cNvSpPr>
          <p:nvPr>
            <p:ph type="pic" sz="quarter" idx="14"/>
          </p:nvPr>
        </p:nvSpPr>
        <p:spPr>
          <a:xfrm>
            <a:off x="17399024" y="5842000"/>
            <a:ext cx="7873852" cy="7873852"/>
          </a:xfrm>
          <a:prstGeom prst="rect">
            <a:avLst/>
          </a:prstGeom>
        </p:spPr>
        <p:txBody>
          <a:bodyPr lIns="91439" tIns="45719" rIns="91439" bIns="45719" anchor="t">
            <a:noAutofit/>
          </a:bodyPr>
          <a:lstStyle/>
          <a:p>
            <a:endParaRPr/>
          </a:p>
        </p:txBody>
      </p:sp>
      <p:sp>
        <p:nvSpPr>
          <p:cNvPr id="4157" name="placeholder_image.jpg"/>
          <p:cNvSpPr>
            <a:spLocks noGrp="1"/>
          </p:cNvSpPr>
          <p:nvPr>
            <p:ph type="pic" sz="quarter" idx="15"/>
          </p:nvPr>
        </p:nvSpPr>
        <p:spPr>
          <a:xfrm>
            <a:off x="18288000" y="-127025"/>
            <a:ext cx="6095902" cy="6095902"/>
          </a:xfrm>
          <a:prstGeom prst="rect">
            <a:avLst/>
          </a:prstGeom>
        </p:spPr>
        <p:txBody>
          <a:bodyPr lIns="91439" tIns="45719" rIns="91439" bIns="45719" anchor="t">
            <a:noAutofit/>
          </a:bodyPr>
          <a:lstStyle/>
          <a:p>
            <a:endParaRPr/>
          </a:p>
        </p:txBody>
      </p:sp>
      <p:sp>
        <p:nvSpPr>
          <p:cNvPr id="4158" name="placeholder_image.jpg"/>
          <p:cNvSpPr>
            <a:spLocks noGrp="1"/>
          </p:cNvSpPr>
          <p:nvPr>
            <p:ph type="pic" sz="half" idx="16"/>
          </p:nvPr>
        </p:nvSpPr>
        <p:spPr>
          <a:xfrm>
            <a:off x="2540000" y="4952975"/>
            <a:ext cx="9651901" cy="9651901"/>
          </a:xfrm>
          <a:prstGeom prst="rect">
            <a:avLst/>
          </a:prstGeom>
        </p:spPr>
        <p:txBody>
          <a:bodyPr lIns="91439" tIns="45719" rIns="91439" bIns="45719" anchor="t">
            <a:noAutofit/>
          </a:bodyPr>
          <a:lstStyle/>
          <a:p>
            <a:endParaRPr/>
          </a:p>
        </p:txBody>
      </p:sp>
      <p:sp>
        <p:nvSpPr>
          <p:cNvPr id="4159" name="placeholder_image.jpg"/>
          <p:cNvSpPr>
            <a:spLocks noGrp="1"/>
          </p:cNvSpPr>
          <p:nvPr>
            <p:ph type="pic" sz="quarter" idx="17"/>
          </p:nvPr>
        </p:nvSpPr>
        <p:spPr>
          <a:xfrm>
            <a:off x="11311492" y="12700"/>
            <a:ext cx="7873852" cy="7873852"/>
          </a:xfrm>
          <a:prstGeom prst="rect">
            <a:avLst/>
          </a:prstGeom>
        </p:spPr>
        <p:txBody>
          <a:bodyPr lIns="91439" tIns="45719" rIns="91439" bIns="45719" anchor="t">
            <a:noAutofit/>
          </a:bodyPr>
          <a:lstStyle/>
          <a:p>
            <a:endParaRPr/>
          </a:p>
        </p:txBody>
      </p:sp>
      <p:sp>
        <p:nvSpPr>
          <p:cNvPr id="4160" name="placeholder_image.jpg"/>
          <p:cNvSpPr>
            <a:spLocks noGrp="1"/>
          </p:cNvSpPr>
          <p:nvPr>
            <p:ph type="pic" sz="quarter" idx="18"/>
          </p:nvPr>
        </p:nvSpPr>
        <p:spPr>
          <a:xfrm>
            <a:off x="12200466" y="7755441"/>
            <a:ext cx="6095903" cy="6095902"/>
          </a:xfrm>
          <a:prstGeom prst="rect">
            <a:avLst/>
          </a:prstGeom>
        </p:spPr>
        <p:txBody>
          <a:bodyPr lIns="91439" tIns="45719" rIns="91439" bIns="45719" anchor="t">
            <a:noAutofit/>
          </a:bodyPr>
          <a:lstStyle/>
          <a:p>
            <a:endParaRPr/>
          </a:p>
        </p:txBody>
      </p:sp>
      <p:sp>
        <p:nvSpPr>
          <p:cNvPr id="416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162"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
  <p:cSld name="Portfolio i">
    <p:spTree>
      <p:nvGrpSpPr>
        <p:cNvPr id="1" name=""/>
        <p:cNvGrpSpPr/>
        <p:nvPr/>
      </p:nvGrpSpPr>
      <p:grpSpPr>
        <a:xfrm>
          <a:off x="0" y="0"/>
          <a:ext cx="0" cy="0"/>
          <a:chOff x="0" y="0"/>
          <a:chExt cx="0" cy="0"/>
        </a:xfrm>
      </p:grpSpPr>
      <p:sp>
        <p:nvSpPr>
          <p:cNvPr id="416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17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171" name="placeholder_image.jpg"/>
          <p:cNvSpPr>
            <a:spLocks noGrp="1"/>
          </p:cNvSpPr>
          <p:nvPr>
            <p:ph type="pic" sz="quarter" idx="13"/>
          </p:nvPr>
        </p:nvSpPr>
        <p:spPr>
          <a:xfrm>
            <a:off x="17399024" y="5842000"/>
            <a:ext cx="7873852" cy="7873852"/>
          </a:xfrm>
          <a:prstGeom prst="rect">
            <a:avLst/>
          </a:prstGeom>
        </p:spPr>
        <p:txBody>
          <a:bodyPr lIns="91439" tIns="45719" rIns="91439" bIns="45719" anchor="t">
            <a:noAutofit/>
          </a:bodyPr>
          <a:lstStyle/>
          <a:p>
            <a:endParaRPr/>
          </a:p>
        </p:txBody>
      </p:sp>
      <p:sp>
        <p:nvSpPr>
          <p:cNvPr id="4172" name="placeholder_image.jpg"/>
          <p:cNvSpPr>
            <a:spLocks noGrp="1"/>
          </p:cNvSpPr>
          <p:nvPr>
            <p:ph type="pic" sz="quarter" idx="14"/>
          </p:nvPr>
        </p:nvSpPr>
        <p:spPr>
          <a:xfrm>
            <a:off x="18288000" y="-127025"/>
            <a:ext cx="6095902" cy="6095902"/>
          </a:xfrm>
          <a:prstGeom prst="rect">
            <a:avLst/>
          </a:prstGeom>
        </p:spPr>
        <p:txBody>
          <a:bodyPr lIns="91439" tIns="45719" rIns="91439" bIns="45719" anchor="t">
            <a:noAutofit/>
          </a:bodyPr>
          <a:lstStyle/>
          <a:p>
            <a:endParaRPr/>
          </a:p>
        </p:txBody>
      </p:sp>
      <p:sp>
        <p:nvSpPr>
          <p:cNvPr id="4173" name="placeholder_image.jpg"/>
          <p:cNvSpPr>
            <a:spLocks noGrp="1"/>
          </p:cNvSpPr>
          <p:nvPr>
            <p:ph type="pic" idx="15"/>
          </p:nvPr>
        </p:nvSpPr>
        <p:spPr>
          <a:xfrm>
            <a:off x="8382024" y="0"/>
            <a:ext cx="13715852" cy="13715852"/>
          </a:xfrm>
          <a:prstGeom prst="rect">
            <a:avLst/>
          </a:prstGeom>
        </p:spPr>
        <p:txBody>
          <a:bodyPr lIns="91439" tIns="45719" rIns="91439" bIns="45719" anchor="t">
            <a:noAutofit/>
          </a:bodyPr>
          <a:lstStyle/>
          <a:p>
            <a:endParaRPr/>
          </a:p>
        </p:txBody>
      </p:sp>
      <p:sp>
        <p:nvSpPr>
          <p:cNvPr id="4174" name="placeholder_image.jpg"/>
          <p:cNvSpPr>
            <a:spLocks noGrp="1"/>
          </p:cNvSpPr>
          <p:nvPr>
            <p:ph type="pic" sz="half" idx="16"/>
          </p:nvPr>
        </p:nvSpPr>
        <p:spPr>
          <a:xfrm>
            <a:off x="2540000" y="4952975"/>
            <a:ext cx="9651901" cy="9651901"/>
          </a:xfrm>
          <a:prstGeom prst="rect">
            <a:avLst/>
          </a:prstGeom>
        </p:spPr>
        <p:txBody>
          <a:bodyPr lIns="91439" tIns="45719" rIns="91439" bIns="45719" anchor="t">
            <a:noAutofit/>
          </a:bodyPr>
          <a:lstStyle/>
          <a:p>
            <a:endParaRPr/>
          </a:p>
        </p:txBody>
      </p:sp>
      <p:sp>
        <p:nvSpPr>
          <p:cNvPr id="4175" name="HelVetic Port-folio Style 4"/>
          <p:cNvSpPr txBox="1">
            <a:spLocks noGrp="1"/>
          </p:cNvSpPr>
          <p:nvPr>
            <p:ph type="body" sz="quarter" idx="17"/>
          </p:nvPr>
        </p:nvSpPr>
        <p:spPr>
          <a:xfrm>
            <a:off x="1206500" y="1796626"/>
            <a:ext cx="6668790"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 4</a:t>
            </a:r>
          </a:p>
        </p:txBody>
      </p:sp>
      <p:sp>
        <p:nvSpPr>
          <p:cNvPr id="417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177"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x">
  <p:cSld name="Portfolio j">
    <p:spTree>
      <p:nvGrpSpPr>
        <p:cNvPr id="1" name=""/>
        <p:cNvGrpSpPr/>
        <p:nvPr/>
      </p:nvGrpSpPr>
      <p:grpSpPr>
        <a:xfrm>
          <a:off x="0" y="0"/>
          <a:ext cx="0" cy="0"/>
          <a:chOff x="0" y="0"/>
          <a:chExt cx="0" cy="0"/>
        </a:xfrm>
      </p:grpSpPr>
      <p:sp>
        <p:nvSpPr>
          <p:cNvPr id="418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18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186" name="Image"/>
          <p:cNvSpPr>
            <a:spLocks noGrp="1"/>
          </p:cNvSpPr>
          <p:nvPr>
            <p:ph type="pic" sz="quarter" idx="13"/>
          </p:nvPr>
        </p:nvSpPr>
        <p:spPr>
          <a:xfrm>
            <a:off x="-888975" y="0"/>
            <a:ext cx="7873852" cy="7873852"/>
          </a:xfrm>
          <a:prstGeom prst="rect">
            <a:avLst/>
          </a:prstGeom>
        </p:spPr>
        <p:txBody>
          <a:bodyPr lIns="91439" tIns="45719" rIns="91439" bIns="45719" anchor="t">
            <a:noAutofit/>
          </a:bodyPr>
          <a:lstStyle/>
          <a:p>
            <a:endParaRPr/>
          </a:p>
        </p:txBody>
      </p:sp>
      <p:sp>
        <p:nvSpPr>
          <p:cNvPr id="4187" name="Image"/>
          <p:cNvSpPr>
            <a:spLocks noGrp="1"/>
          </p:cNvSpPr>
          <p:nvPr>
            <p:ph type="pic" idx="14"/>
          </p:nvPr>
        </p:nvSpPr>
        <p:spPr>
          <a:xfrm>
            <a:off x="2286025" y="0"/>
            <a:ext cx="13715852" cy="13715852"/>
          </a:xfrm>
          <a:prstGeom prst="rect">
            <a:avLst/>
          </a:prstGeom>
        </p:spPr>
        <p:txBody>
          <a:bodyPr lIns="91439" tIns="45719" rIns="91439" bIns="45719" anchor="t">
            <a:noAutofit/>
          </a:bodyPr>
          <a:lstStyle/>
          <a:p>
            <a:endParaRPr/>
          </a:p>
        </p:txBody>
      </p:sp>
      <p:sp>
        <p:nvSpPr>
          <p:cNvPr id="4188" name="Image"/>
          <p:cNvSpPr>
            <a:spLocks noGrp="1"/>
          </p:cNvSpPr>
          <p:nvPr>
            <p:ph type="pic" sz="quarter" idx="15"/>
          </p:nvPr>
        </p:nvSpPr>
        <p:spPr>
          <a:xfrm>
            <a:off x="12191999" y="7746975"/>
            <a:ext cx="6095902" cy="6095902"/>
          </a:xfrm>
          <a:prstGeom prst="rect">
            <a:avLst/>
          </a:prstGeom>
        </p:spPr>
        <p:txBody>
          <a:bodyPr lIns="91439" tIns="45719" rIns="91439" bIns="45719" anchor="t">
            <a:noAutofit/>
          </a:bodyPr>
          <a:lstStyle/>
          <a:p>
            <a:endParaRPr/>
          </a:p>
        </p:txBody>
      </p:sp>
      <p:sp>
        <p:nvSpPr>
          <p:cNvPr id="4189" name="Image"/>
          <p:cNvSpPr>
            <a:spLocks noGrp="1"/>
          </p:cNvSpPr>
          <p:nvPr>
            <p:ph type="pic" idx="16"/>
          </p:nvPr>
        </p:nvSpPr>
        <p:spPr>
          <a:xfrm>
            <a:off x="14478024" y="0"/>
            <a:ext cx="13715852" cy="13715852"/>
          </a:xfrm>
          <a:prstGeom prst="rect">
            <a:avLst/>
          </a:prstGeom>
        </p:spPr>
        <p:txBody>
          <a:bodyPr lIns="91439" tIns="45719" rIns="91439" bIns="45719" anchor="t">
            <a:noAutofit/>
          </a:bodyPr>
          <a:lstStyle/>
          <a:p>
            <a:endParaRPr/>
          </a:p>
        </p:txBody>
      </p:sp>
      <p:sp>
        <p:nvSpPr>
          <p:cNvPr id="4190" name="HelVetic Port-folio Style 4"/>
          <p:cNvSpPr txBox="1">
            <a:spLocks noGrp="1"/>
          </p:cNvSpPr>
          <p:nvPr>
            <p:ph type="body" sz="quarter" idx="17"/>
          </p:nvPr>
        </p:nvSpPr>
        <p:spPr>
          <a:xfrm>
            <a:off x="14787033" y="1796626"/>
            <a:ext cx="6668790"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 4</a:t>
            </a:r>
          </a:p>
        </p:txBody>
      </p:sp>
      <p:sp>
        <p:nvSpPr>
          <p:cNvPr id="4191" name="Make clients happy."/>
          <p:cNvSpPr txBox="1"/>
          <p:nvPr/>
        </p:nvSpPr>
        <p:spPr>
          <a:xfrm>
            <a:off x="1286932" y="9229233"/>
            <a:ext cx="4078817" cy="1816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nSpc>
                <a:spcPct val="100000"/>
              </a:lnSpc>
              <a:defRPr sz="4800" i="1" spc="480">
                <a:solidFill>
                  <a:srgbClr val="595959"/>
                </a:solidFill>
              </a:defRPr>
            </a:lvl1pPr>
          </a:lstStyle>
          <a:p>
            <a:r>
              <a:t>Make clients happy.</a:t>
            </a:r>
          </a:p>
        </p:txBody>
      </p:sp>
      <p:sp>
        <p:nvSpPr>
          <p:cNvPr id="419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193"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x">
  <p:cSld name="Portfolio k">
    <p:spTree>
      <p:nvGrpSpPr>
        <p:cNvPr id="1" name=""/>
        <p:cNvGrpSpPr/>
        <p:nvPr/>
      </p:nvGrpSpPr>
      <p:grpSpPr>
        <a:xfrm>
          <a:off x="0" y="0"/>
          <a:ext cx="0" cy="0"/>
          <a:chOff x="0" y="0"/>
          <a:chExt cx="0" cy="0"/>
        </a:xfrm>
      </p:grpSpPr>
      <p:sp>
        <p:nvSpPr>
          <p:cNvPr id="420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20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20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203" name=""/>
          <p:cNvSpPr txBox="1">
            <a:spLocks noGrp="1"/>
          </p:cNvSpPr>
          <p:nvPr>
            <p:ph type="body" sz="quarter" idx="13"/>
          </p:nvPr>
        </p:nvSpPr>
        <p:spPr>
          <a:xfrm>
            <a:off x="17153004" y="7303265"/>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204" name="Tequis magnam everunt re volupti ntiusament at."/>
          <p:cNvSpPr txBox="1">
            <a:spLocks noGrp="1"/>
          </p:cNvSpPr>
          <p:nvPr>
            <p:ph type="body" sz="quarter" idx="14"/>
          </p:nvPr>
        </p:nvSpPr>
        <p:spPr>
          <a:xfrm>
            <a:off x="18506347" y="8080209"/>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05" name="Desc. Point a"/>
          <p:cNvSpPr>
            <a:spLocks noGrp="1"/>
          </p:cNvSpPr>
          <p:nvPr>
            <p:ph type="body" sz="quarter" idx="15"/>
          </p:nvPr>
        </p:nvSpPr>
        <p:spPr>
          <a:xfrm>
            <a:off x="18507521" y="7075416"/>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4206" name=""/>
          <p:cNvSpPr txBox="1">
            <a:spLocks noGrp="1"/>
          </p:cNvSpPr>
          <p:nvPr>
            <p:ph type="body" sz="quarter" idx="16"/>
          </p:nvPr>
        </p:nvSpPr>
        <p:spPr>
          <a:xfrm>
            <a:off x="17153004" y="10031996"/>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207" name="Tequis magnam everunt re volupti ntiusament at."/>
          <p:cNvSpPr txBox="1">
            <a:spLocks noGrp="1"/>
          </p:cNvSpPr>
          <p:nvPr>
            <p:ph type="body" sz="quarter" idx="17"/>
          </p:nvPr>
        </p:nvSpPr>
        <p:spPr>
          <a:xfrm>
            <a:off x="18506347" y="10808940"/>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08" name="Desc. Point b"/>
          <p:cNvSpPr>
            <a:spLocks noGrp="1"/>
          </p:cNvSpPr>
          <p:nvPr>
            <p:ph type="body" sz="quarter" idx="18"/>
          </p:nvPr>
        </p:nvSpPr>
        <p:spPr>
          <a:xfrm>
            <a:off x="18507521"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4209" name="Tequis magnam everunt re volupti ntiusament at et omnimo totatin venimus."/>
          <p:cNvSpPr txBox="1">
            <a:spLocks noGrp="1"/>
          </p:cNvSpPr>
          <p:nvPr>
            <p:ph type="body" sz="quarter" idx="19"/>
          </p:nvPr>
        </p:nvSpPr>
        <p:spPr>
          <a:xfrm>
            <a:off x="17152473" y="4758940"/>
            <a:ext cx="6112474" cy="236544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a:t>
            </a:r>
          </a:p>
        </p:txBody>
      </p:sp>
      <p:sp>
        <p:nvSpPr>
          <p:cNvPr id="4210" name="placeholder_image.jpg"/>
          <p:cNvSpPr>
            <a:spLocks noGrp="1"/>
          </p:cNvSpPr>
          <p:nvPr>
            <p:ph type="pic" sz="half" idx="20"/>
          </p:nvPr>
        </p:nvSpPr>
        <p:spPr>
          <a:xfrm>
            <a:off x="711225" y="1879600"/>
            <a:ext cx="9906001" cy="9906000"/>
          </a:xfrm>
          <a:prstGeom prst="rect">
            <a:avLst/>
          </a:prstGeom>
        </p:spPr>
        <p:txBody>
          <a:bodyPr lIns="91439" tIns="45719" rIns="91439" bIns="45719" anchor="t">
            <a:noAutofit/>
          </a:bodyPr>
          <a:lstStyle/>
          <a:p>
            <a:endParaRPr/>
          </a:p>
        </p:txBody>
      </p:sp>
      <p:sp>
        <p:nvSpPr>
          <p:cNvPr id="4211" name="placeholder_image.jpg"/>
          <p:cNvSpPr>
            <a:spLocks noGrp="1"/>
          </p:cNvSpPr>
          <p:nvPr>
            <p:ph type="pic" sz="quarter" idx="21"/>
          </p:nvPr>
        </p:nvSpPr>
        <p:spPr>
          <a:xfrm>
            <a:off x="9048908" y="1163595"/>
            <a:ext cx="6248453" cy="6248452"/>
          </a:xfrm>
          <a:prstGeom prst="rect">
            <a:avLst/>
          </a:prstGeom>
        </p:spPr>
        <p:txBody>
          <a:bodyPr lIns="91439" tIns="45719" rIns="91439" bIns="45719" anchor="t">
            <a:noAutofit/>
          </a:bodyPr>
          <a:lstStyle/>
          <a:p>
            <a:endParaRPr/>
          </a:p>
        </p:txBody>
      </p:sp>
      <p:sp>
        <p:nvSpPr>
          <p:cNvPr id="4212" name="placeholder_image.jpg"/>
          <p:cNvSpPr>
            <a:spLocks noGrp="1"/>
          </p:cNvSpPr>
          <p:nvPr>
            <p:ph type="pic" sz="quarter" idx="22"/>
          </p:nvPr>
        </p:nvSpPr>
        <p:spPr>
          <a:xfrm>
            <a:off x="9048909" y="6271231"/>
            <a:ext cx="6248452" cy="6248452"/>
          </a:xfrm>
          <a:prstGeom prst="rect">
            <a:avLst/>
          </a:prstGeom>
        </p:spPr>
        <p:txBody>
          <a:bodyPr lIns="91439" tIns="45719" rIns="91439" bIns="45719" anchor="t">
            <a:noAutofit/>
          </a:bodyPr>
          <a:lstStyle/>
          <a:p>
            <a:endParaRPr/>
          </a:p>
        </p:txBody>
      </p:sp>
      <p:sp>
        <p:nvSpPr>
          <p:cNvPr id="4213" name="Make clients happy."/>
          <p:cNvSpPr txBox="1">
            <a:spLocks noGrp="1"/>
          </p:cNvSpPr>
          <p:nvPr>
            <p:ph type="body" sz="quarter" idx="23"/>
          </p:nvPr>
        </p:nvSpPr>
        <p:spPr>
          <a:xfrm>
            <a:off x="1286932" y="9229233"/>
            <a:ext cx="4078817" cy="1816260"/>
          </a:xfrm>
          <a:prstGeom prst="rect">
            <a:avLst/>
          </a:prstGeom>
        </p:spPr>
        <p:txBody>
          <a:bodyPr lIns="45719" tIns="45719" rIns="45719" bIns="45719" anchor="t">
            <a:noAutofit/>
          </a:bodyPr>
          <a:lstStyle>
            <a:lvl1pPr marL="0" indent="0">
              <a:spcBef>
                <a:spcPts val="0"/>
              </a:spcBef>
              <a:buSzTx/>
              <a:buNone/>
              <a:defRPr sz="4800" i="1" cap="none" spc="480">
                <a:solidFill>
                  <a:srgbClr val="595959"/>
                </a:solidFill>
                <a:latin typeface="Poppins Regular"/>
                <a:ea typeface="Poppins Regular"/>
                <a:cs typeface="Poppins Regular"/>
                <a:sym typeface="Poppins Regular"/>
              </a:defRPr>
            </a:lvl1pPr>
          </a:lstStyle>
          <a:p>
            <a:r>
              <a:t>Make clients happy.</a:t>
            </a:r>
          </a:p>
        </p:txBody>
      </p:sp>
      <p:sp>
        <p:nvSpPr>
          <p:cNvPr id="4214" name="HelVetic Port-folio Style"/>
          <p:cNvSpPr txBox="1">
            <a:spLocks noGrp="1"/>
          </p:cNvSpPr>
          <p:nvPr>
            <p:ph type="body" sz="quarter" idx="24"/>
          </p:nvPr>
        </p:nvSpPr>
        <p:spPr>
          <a:xfrm>
            <a:off x="14787033" y="1796626"/>
            <a:ext cx="6668790" cy="278343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a:t>
            </a:r>
          </a:p>
        </p:txBody>
      </p:sp>
      <p:sp>
        <p:nvSpPr>
          <p:cNvPr id="4215"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4Columns - 2 image left">
    <p:spTree>
      <p:nvGrpSpPr>
        <p:cNvPr id="1" name=""/>
        <p:cNvGrpSpPr/>
        <p:nvPr/>
      </p:nvGrpSpPr>
      <p:grpSpPr>
        <a:xfrm>
          <a:off x="0" y="0"/>
          <a:ext cx="0" cy="0"/>
          <a:chOff x="0" y="0"/>
          <a:chExt cx="0" cy="0"/>
        </a:xfrm>
      </p:grpSpPr>
      <p:sp>
        <p:nvSpPr>
          <p:cNvPr id="24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4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4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47" name="Text Page Four columns with Two images Left"/>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Text Page Four columns with Two images Left</a:t>
            </a:r>
          </a:p>
        </p:txBody>
      </p:sp>
      <p:sp>
        <p:nvSpPr>
          <p:cNvPr id="248"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249" name="Tequis magnam everunt re volupti ntiusament at et omnimo totatin venim qui utemquia dolo erum soluptas alite tet id qui utempor esequis evelesc iaecabor re.…"/>
          <p:cNvSpPr txBox="1">
            <a:spLocks noGrp="1"/>
          </p:cNvSpPr>
          <p:nvPr>
            <p:ph type="body" sz="quarter" idx="15"/>
          </p:nvPr>
        </p:nvSpPr>
        <p:spPr>
          <a:xfrm>
            <a:off x="128481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50" name="Tequis magnam everunt re volupti ntiusament at et omnimo totatin venim qui utemquia dolo erum soluptas alite tet id qui utempor esequis evelesc iaecabor re.…"/>
          <p:cNvSpPr txBox="1">
            <a:spLocks noGrp="1"/>
          </p:cNvSpPr>
          <p:nvPr>
            <p:ph type="body" sz="quarter" idx="16"/>
          </p:nvPr>
        </p:nvSpPr>
        <p:spPr>
          <a:xfrm>
            <a:off x="18084672"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51" name="Image"/>
          <p:cNvSpPr>
            <a:spLocks noGrp="1"/>
          </p:cNvSpPr>
          <p:nvPr>
            <p:ph type="pic" sz="quarter" idx="17"/>
          </p:nvPr>
        </p:nvSpPr>
        <p:spPr>
          <a:xfrm>
            <a:off x="2039823" y="6761311"/>
            <a:ext cx="5121970" cy="5121970"/>
          </a:xfrm>
          <a:prstGeom prst="rect">
            <a:avLst/>
          </a:prstGeom>
        </p:spPr>
        <p:txBody>
          <a:bodyPr lIns="91439" tIns="45719" rIns="91439" bIns="45719" anchor="t">
            <a:noAutofit/>
          </a:bodyPr>
          <a:lstStyle/>
          <a:p>
            <a:endParaRPr/>
          </a:p>
        </p:txBody>
      </p:sp>
      <p:sp>
        <p:nvSpPr>
          <p:cNvPr id="252" name="Image"/>
          <p:cNvSpPr>
            <a:spLocks noGrp="1"/>
          </p:cNvSpPr>
          <p:nvPr>
            <p:ph type="pic" sz="quarter" idx="18"/>
          </p:nvPr>
        </p:nvSpPr>
        <p:spPr>
          <a:xfrm>
            <a:off x="7208261" y="6761311"/>
            <a:ext cx="5121970" cy="5121970"/>
          </a:xfrm>
          <a:prstGeom prst="rect">
            <a:avLst/>
          </a:prstGeom>
        </p:spPr>
        <p:txBody>
          <a:bodyPr lIns="91439" tIns="45719" rIns="91439" bIns="45719" anchor="t">
            <a:noAutofit/>
          </a:bodyPr>
          <a:lstStyle/>
          <a:p>
            <a:endParaRPr/>
          </a:p>
        </p:txBody>
      </p:sp>
      <p:sp>
        <p:nvSpPr>
          <p:cNvPr id="253"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x">
  <p:cSld name="Portfolio m">
    <p:spTree>
      <p:nvGrpSpPr>
        <p:cNvPr id="1" name=""/>
        <p:cNvGrpSpPr/>
        <p:nvPr/>
      </p:nvGrpSpPr>
      <p:grpSpPr>
        <a:xfrm>
          <a:off x="0" y="0"/>
          <a:ext cx="0" cy="0"/>
          <a:chOff x="0" y="0"/>
          <a:chExt cx="0" cy="0"/>
        </a:xfrm>
      </p:grpSpPr>
      <p:sp>
        <p:nvSpPr>
          <p:cNvPr id="422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22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224" name="placeholder_image.jpg"/>
          <p:cNvSpPr>
            <a:spLocks noGrp="1"/>
          </p:cNvSpPr>
          <p:nvPr>
            <p:ph type="pic" idx="13"/>
          </p:nvPr>
        </p:nvSpPr>
        <p:spPr>
          <a:xfrm>
            <a:off x="-507861" y="0"/>
            <a:ext cx="13716001" cy="13716000"/>
          </a:xfrm>
          <a:prstGeom prst="rect">
            <a:avLst/>
          </a:prstGeom>
        </p:spPr>
        <p:txBody>
          <a:bodyPr lIns="91439" tIns="45719" rIns="91439" bIns="45719" anchor="t">
            <a:noAutofit/>
          </a:bodyPr>
          <a:lstStyle/>
          <a:p>
            <a:endParaRPr/>
          </a:p>
        </p:txBody>
      </p:sp>
      <p:sp>
        <p:nvSpPr>
          <p:cNvPr id="4225" name="Rectangle"/>
          <p:cNvSpPr>
            <a:spLocks noGrp="1"/>
          </p:cNvSpPr>
          <p:nvPr>
            <p:ph type="body" sz="quarter" idx="14"/>
          </p:nvPr>
        </p:nvSpPr>
        <p:spPr>
          <a:xfrm>
            <a:off x="5892700" y="6858000"/>
            <a:ext cx="8128001" cy="6880556"/>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226" name="Project Two"/>
          <p:cNvSpPr txBox="1">
            <a:spLocks noGrp="1"/>
          </p:cNvSpPr>
          <p:nvPr>
            <p:ph type="body" sz="quarter" idx="15"/>
          </p:nvPr>
        </p:nvSpPr>
        <p:spPr>
          <a:xfrm>
            <a:off x="1206500" y="1796626"/>
            <a:ext cx="5264878"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Project Two</a:t>
            </a:r>
          </a:p>
        </p:txBody>
      </p:sp>
      <p:sp>
        <p:nvSpPr>
          <p:cNvPr id="4227" name=""/>
          <p:cNvSpPr txBox="1">
            <a:spLocks noGrp="1"/>
          </p:cNvSpPr>
          <p:nvPr>
            <p:ph type="body" sz="quarter" idx="16"/>
          </p:nvPr>
        </p:nvSpPr>
        <p:spPr>
          <a:xfrm>
            <a:off x="16286906" y="1845803"/>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228" name="Tequis magnam everunt re volupti ntiusament at."/>
          <p:cNvSpPr txBox="1">
            <a:spLocks noGrp="1"/>
          </p:cNvSpPr>
          <p:nvPr>
            <p:ph type="body" sz="quarter" idx="17"/>
          </p:nvPr>
        </p:nvSpPr>
        <p:spPr>
          <a:xfrm>
            <a:off x="17640250" y="2622747"/>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29" name="Desc. Point A"/>
          <p:cNvSpPr>
            <a:spLocks noGrp="1"/>
          </p:cNvSpPr>
          <p:nvPr>
            <p:ph type="body" sz="quarter" idx="18"/>
          </p:nvPr>
        </p:nvSpPr>
        <p:spPr>
          <a:xfrm>
            <a:off x="17641423" y="1617953"/>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4230" name=""/>
          <p:cNvSpPr txBox="1">
            <a:spLocks noGrp="1"/>
          </p:cNvSpPr>
          <p:nvPr>
            <p:ph type="body" sz="quarter" idx="19"/>
          </p:nvPr>
        </p:nvSpPr>
        <p:spPr>
          <a:xfrm>
            <a:off x="16286906" y="4574534"/>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231" name="Tequis magnam everunt re volupti ntiusament at."/>
          <p:cNvSpPr txBox="1">
            <a:spLocks noGrp="1"/>
          </p:cNvSpPr>
          <p:nvPr>
            <p:ph type="body" sz="quarter" idx="20"/>
          </p:nvPr>
        </p:nvSpPr>
        <p:spPr>
          <a:xfrm>
            <a:off x="17640250" y="5351478"/>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32" name="Desc. Point B"/>
          <p:cNvSpPr>
            <a:spLocks noGrp="1"/>
          </p:cNvSpPr>
          <p:nvPr>
            <p:ph type="body" sz="quarter" idx="21"/>
          </p:nvPr>
        </p:nvSpPr>
        <p:spPr>
          <a:xfrm>
            <a:off x="17641423" y="4346684"/>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4233" name=""/>
          <p:cNvSpPr txBox="1">
            <a:spLocks noGrp="1"/>
          </p:cNvSpPr>
          <p:nvPr>
            <p:ph type="body" sz="quarter" idx="22"/>
          </p:nvPr>
        </p:nvSpPr>
        <p:spPr>
          <a:xfrm>
            <a:off x="16286906" y="7303265"/>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234" name="Tequis magnam everunt re volupti ntiusament at."/>
          <p:cNvSpPr txBox="1">
            <a:spLocks noGrp="1"/>
          </p:cNvSpPr>
          <p:nvPr>
            <p:ph type="body" sz="quarter" idx="23"/>
          </p:nvPr>
        </p:nvSpPr>
        <p:spPr>
          <a:xfrm>
            <a:off x="17640250" y="8080209"/>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35" name="Desc. Point C"/>
          <p:cNvSpPr>
            <a:spLocks noGrp="1"/>
          </p:cNvSpPr>
          <p:nvPr>
            <p:ph type="body" sz="quarter" idx="24"/>
          </p:nvPr>
        </p:nvSpPr>
        <p:spPr>
          <a:xfrm>
            <a:off x="17641423" y="7075416"/>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4236" name=""/>
          <p:cNvSpPr txBox="1">
            <a:spLocks noGrp="1"/>
          </p:cNvSpPr>
          <p:nvPr>
            <p:ph type="body" sz="quarter" idx="25"/>
          </p:nvPr>
        </p:nvSpPr>
        <p:spPr>
          <a:xfrm>
            <a:off x="16286906" y="10031996"/>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237" name="Tequis magnam everunt re volupti ntiusament at."/>
          <p:cNvSpPr txBox="1">
            <a:spLocks noGrp="1"/>
          </p:cNvSpPr>
          <p:nvPr>
            <p:ph type="body" sz="quarter" idx="26"/>
          </p:nvPr>
        </p:nvSpPr>
        <p:spPr>
          <a:xfrm>
            <a:off x="17640250" y="10808940"/>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38" name="Desc. Point D"/>
          <p:cNvSpPr>
            <a:spLocks noGrp="1"/>
          </p:cNvSpPr>
          <p:nvPr>
            <p:ph type="body" sz="quarter" idx="27"/>
          </p:nvPr>
        </p:nvSpPr>
        <p:spPr>
          <a:xfrm>
            <a:off x="17641423"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D</a:t>
            </a:r>
          </a:p>
        </p:txBody>
      </p:sp>
      <p:sp>
        <p:nvSpPr>
          <p:cNvPr id="4239" name="Tequis magnam everunt re volupti ntiusament at et omnimo totatin venimus"/>
          <p:cNvSpPr txBox="1">
            <a:spLocks noGrp="1"/>
          </p:cNvSpPr>
          <p:nvPr>
            <p:ph type="body" sz="quarter" idx="28"/>
          </p:nvPr>
        </p:nvSpPr>
        <p:spPr>
          <a:xfrm>
            <a:off x="7073850" y="10270657"/>
            <a:ext cx="5765702" cy="1771085"/>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a:t>
            </a:r>
          </a:p>
        </p:txBody>
      </p:sp>
      <p:sp>
        <p:nvSpPr>
          <p:cNvPr id="4240" name="Project Name here"/>
          <p:cNvSpPr>
            <a:spLocks noGrp="1"/>
          </p:cNvSpPr>
          <p:nvPr>
            <p:ph type="body" sz="quarter" idx="29"/>
          </p:nvPr>
        </p:nvSpPr>
        <p:spPr>
          <a:xfrm>
            <a:off x="7079588" y="9265863"/>
            <a:ext cx="5765702"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Project Name here</a:t>
            </a:r>
          </a:p>
        </p:txBody>
      </p:sp>
      <p:sp>
        <p:nvSpPr>
          <p:cNvPr id="4241" name="Figure"/>
          <p:cNvSpPr>
            <a:spLocks noGrp="1"/>
          </p:cNvSpPr>
          <p:nvPr>
            <p:ph type="body" sz="quarter" idx="30"/>
          </p:nvPr>
        </p:nvSpPr>
        <p:spPr>
          <a:xfrm>
            <a:off x="13131406" y="7403928"/>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solidFill>
                  <a:srgbClr val="6E686F"/>
                </a:solidFill>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424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243"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x">
  <p:cSld name="Portfolio n">
    <p:spTree>
      <p:nvGrpSpPr>
        <p:cNvPr id="1" name=""/>
        <p:cNvGrpSpPr/>
        <p:nvPr/>
      </p:nvGrpSpPr>
      <p:grpSpPr>
        <a:xfrm>
          <a:off x="0" y="0"/>
          <a:ext cx="0" cy="0"/>
          <a:chOff x="0" y="0"/>
          <a:chExt cx="0" cy="0"/>
        </a:xfrm>
      </p:grpSpPr>
      <p:sp>
        <p:nvSpPr>
          <p:cNvPr id="425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25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25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253" name="placeholder_image.jpg"/>
          <p:cNvSpPr>
            <a:spLocks noGrp="1"/>
          </p:cNvSpPr>
          <p:nvPr>
            <p:ph type="pic" sz="quarter" idx="13"/>
          </p:nvPr>
        </p:nvSpPr>
        <p:spPr>
          <a:xfrm>
            <a:off x="-888975" y="0"/>
            <a:ext cx="7873852" cy="7873852"/>
          </a:xfrm>
          <a:prstGeom prst="rect">
            <a:avLst/>
          </a:prstGeom>
        </p:spPr>
        <p:txBody>
          <a:bodyPr lIns="91439" tIns="45719" rIns="91439" bIns="45719" anchor="t">
            <a:noAutofit/>
          </a:bodyPr>
          <a:lstStyle/>
          <a:p>
            <a:endParaRPr/>
          </a:p>
        </p:txBody>
      </p:sp>
      <p:sp>
        <p:nvSpPr>
          <p:cNvPr id="4254" name="placeholder_image.jpg"/>
          <p:cNvSpPr>
            <a:spLocks noGrp="1"/>
          </p:cNvSpPr>
          <p:nvPr>
            <p:ph type="pic" idx="14"/>
          </p:nvPr>
        </p:nvSpPr>
        <p:spPr>
          <a:xfrm>
            <a:off x="2286025" y="0"/>
            <a:ext cx="13715852" cy="13715852"/>
          </a:xfrm>
          <a:prstGeom prst="rect">
            <a:avLst/>
          </a:prstGeom>
        </p:spPr>
        <p:txBody>
          <a:bodyPr lIns="91439" tIns="45719" rIns="91439" bIns="45719" anchor="t">
            <a:noAutofit/>
          </a:bodyPr>
          <a:lstStyle/>
          <a:p>
            <a:endParaRPr/>
          </a:p>
        </p:txBody>
      </p:sp>
      <p:sp>
        <p:nvSpPr>
          <p:cNvPr id="4255" name="placeholder_image.jpg"/>
          <p:cNvSpPr>
            <a:spLocks noGrp="1"/>
          </p:cNvSpPr>
          <p:nvPr>
            <p:ph type="pic" sz="quarter" idx="15"/>
          </p:nvPr>
        </p:nvSpPr>
        <p:spPr>
          <a:xfrm>
            <a:off x="12191999" y="7746975"/>
            <a:ext cx="6095902" cy="6095902"/>
          </a:xfrm>
          <a:prstGeom prst="rect">
            <a:avLst/>
          </a:prstGeom>
        </p:spPr>
        <p:txBody>
          <a:bodyPr lIns="91439" tIns="45719" rIns="91439" bIns="45719" anchor="t">
            <a:noAutofit/>
          </a:bodyPr>
          <a:lstStyle/>
          <a:p>
            <a:endParaRPr/>
          </a:p>
        </p:txBody>
      </p:sp>
      <p:sp>
        <p:nvSpPr>
          <p:cNvPr id="4256" name="placeholder_image.jpg"/>
          <p:cNvSpPr>
            <a:spLocks noGrp="1"/>
          </p:cNvSpPr>
          <p:nvPr>
            <p:ph type="pic" idx="16"/>
          </p:nvPr>
        </p:nvSpPr>
        <p:spPr>
          <a:xfrm>
            <a:off x="14478024" y="0"/>
            <a:ext cx="13715852" cy="13715852"/>
          </a:xfrm>
          <a:prstGeom prst="rect">
            <a:avLst/>
          </a:prstGeom>
        </p:spPr>
        <p:txBody>
          <a:bodyPr lIns="91439" tIns="45719" rIns="91439" bIns="45719" anchor="t">
            <a:noAutofit/>
          </a:bodyPr>
          <a:lstStyle/>
          <a:p>
            <a:endParaRPr/>
          </a:p>
        </p:txBody>
      </p:sp>
      <p:sp>
        <p:nvSpPr>
          <p:cNvPr id="4257" name="overview"/>
          <p:cNvSpPr txBox="1">
            <a:spLocks noGrp="1"/>
          </p:cNvSpPr>
          <p:nvPr>
            <p:ph type="body" sz="quarter" idx="17"/>
          </p:nvPr>
        </p:nvSpPr>
        <p:spPr>
          <a:xfrm>
            <a:off x="2590800" y="9602893"/>
            <a:ext cx="3002558" cy="2365442"/>
          </a:xfrm>
          <a:prstGeom prst="rect">
            <a:avLst/>
          </a:prstGeom>
        </p:spPr>
        <p:txBody>
          <a:bodyPr lIns="45719" tIns="45719" rIns="45719" bIns="45719" anchor="t">
            <a:noAutofit/>
          </a:bodyPr>
          <a:lstStyle>
            <a:lvl1pPr marL="0" indent="0">
              <a:lnSpc>
                <a:spcPts val="6800"/>
              </a:lnSpc>
              <a:spcBef>
                <a:spcPts val="0"/>
              </a:spcBef>
              <a:buSzTx/>
              <a:buNone/>
              <a:defRPr sz="7200" cap="none" spc="-215"/>
            </a:lvl1pPr>
          </a:lstStyle>
          <a:p>
            <a:r>
              <a:t>overview</a:t>
            </a:r>
          </a:p>
        </p:txBody>
      </p:sp>
      <p:sp>
        <p:nvSpPr>
          <p:cNvPr id="4258" name=""/>
          <p:cNvSpPr txBox="1">
            <a:spLocks noGrp="1"/>
          </p:cNvSpPr>
          <p:nvPr>
            <p:ph type="body" sz="quarter" idx="18"/>
          </p:nvPr>
        </p:nvSpPr>
        <p:spPr>
          <a:xfrm>
            <a:off x="13208000" y="1833799"/>
            <a:ext cx="1145779" cy="1243612"/>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259" name="Tequis magnam everunt re volupti ntiusament at."/>
          <p:cNvSpPr txBox="1">
            <a:spLocks noGrp="1"/>
          </p:cNvSpPr>
          <p:nvPr>
            <p:ph type="body" sz="quarter" idx="19"/>
          </p:nvPr>
        </p:nvSpPr>
        <p:spPr>
          <a:xfrm>
            <a:off x="14307343" y="2610742"/>
            <a:ext cx="2965832" cy="124361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60" name="Desc. Point a"/>
          <p:cNvSpPr>
            <a:spLocks noGrp="1"/>
          </p:cNvSpPr>
          <p:nvPr>
            <p:ph type="body" sz="quarter" idx="20"/>
          </p:nvPr>
        </p:nvSpPr>
        <p:spPr>
          <a:xfrm>
            <a:off x="14308517" y="1618649"/>
            <a:ext cx="2963484"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4261" name=""/>
          <p:cNvSpPr txBox="1">
            <a:spLocks noGrp="1"/>
          </p:cNvSpPr>
          <p:nvPr>
            <p:ph type="body" sz="quarter" idx="21"/>
          </p:nvPr>
        </p:nvSpPr>
        <p:spPr>
          <a:xfrm>
            <a:off x="13208000" y="4562530"/>
            <a:ext cx="1145779" cy="1243612"/>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262" name="Tequis magnam everunt re volupti ntiusament at."/>
          <p:cNvSpPr txBox="1">
            <a:spLocks noGrp="1"/>
          </p:cNvSpPr>
          <p:nvPr>
            <p:ph type="body" sz="quarter" idx="22"/>
          </p:nvPr>
        </p:nvSpPr>
        <p:spPr>
          <a:xfrm>
            <a:off x="14307343" y="5339473"/>
            <a:ext cx="2965832" cy="1243613"/>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63" name="Desc. Point b"/>
          <p:cNvSpPr>
            <a:spLocks noGrp="1"/>
          </p:cNvSpPr>
          <p:nvPr>
            <p:ph type="body" sz="quarter" idx="23"/>
          </p:nvPr>
        </p:nvSpPr>
        <p:spPr>
          <a:xfrm>
            <a:off x="14308517" y="4347380"/>
            <a:ext cx="2963484"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4264" name="Figure"/>
          <p:cNvSpPr>
            <a:spLocks noGrp="1"/>
          </p:cNvSpPr>
          <p:nvPr>
            <p:ph type="body" sz="quarter" idx="24"/>
          </p:nvPr>
        </p:nvSpPr>
        <p:spPr>
          <a:xfrm>
            <a:off x="1413539" y="8547518"/>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solidFill>
                  <a:srgbClr val="6E686F"/>
                </a:solidFill>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4265"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x">
  <p:cSld name="Portfolio o">
    <p:spTree>
      <p:nvGrpSpPr>
        <p:cNvPr id="1" name=""/>
        <p:cNvGrpSpPr/>
        <p:nvPr/>
      </p:nvGrpSpPr>
      <p:grpSpPr>
        <a:xfrm>
          <a:off x="0" y="0"/>
          <a:ext cx="0" cy="0"/>
          <a:chOff x="0" y="0"/>
          <a:chExt cx="0" cy="0"/>
        </a:xfrm>
      </p:grpSpPr>
      <p:sp>
        <p:nvSpPr>
          <p:cNvPr id="427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27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27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275" name="placeholder_image.jpg"/>
          <p:cNvSpPr>
            <a:spLocks noGrp="1"/>
          </p:cNvSpPr>
          <p:nvPr>
            <p:ph type="pic" sz="half" idx="13"/>
          </p:nvPr>
        </p:nvSpPr>
        <p:spPr>
          <a:xfrm>
            <a:off x="711225" y="1905000"/>
            <a:ext cx="9906001" cy="9906000"/>
          </a:xfrm>
          <a:prstGeom prst="rect">
            <a:avLst/>
          </a:prstGeom>
        </p:spPr>
        <p:txBody>
          <a:bodyPr lIns="91439" tIns="45719" rIns="91439" bIns="45719" anchor="t">
            <a:noAutofit/>
          </a:bodyPr>
          <a:lstStyle/>
          <a:p>
            <a:endParaRPr/>
          </a:p>
        </p:txBody>
      </p:sp>
      <p:sp>
        <p:nvSpPr>
          <p:cNvPr id="4276" name="placeholder_image.jpg"/>
          <p:cNvSpPr>
            <a:spLocks noGrp="1"/>
          </p:cNvSpPr>
          <p:nvPr>
            <p:ph type="pic" sz="quarter" idx="14"/>
          </p:nvPr>
        </p:nvSpPr>
        <p:spPr>
          <a:xfrm>
            <a:off x="9048909" y="1188995"/>
            <a:ext cx="6248452" cy="6248452"/>
          </a:xfrm>
          <a:prstGeom prst="rect">
            <a:avLst/>
          </a:prstGeom>
        </p:spPr>
        <p:txBody>
          <a:bodyPr lIns="91439" tIns="45719" rIns="91439" bIns="45719" anchor="t">
            <a:noAutofit/>
          </a:bodyPr>
          <a:lstStyle/>
          <a:p>
            <a:endParaRPr/>
          </a:p>
        </p:txBody>
      </p:sp>
      <p:sp>
        <p:nvSpPr>
          <p:cNvPr id="4277" name="placeholder_image.jpg"/>
          <p:cNvSpPr>
            <a:spLocks noGrp="1"/>
          </p:cNvSpPr>
          <p:nvPr>
            <p:ph type="pic" sz="quarter" idx="15"/>
          </p:nvPr>
        </p:nvSpPr>
        <p:spPr>
          <a:xfrm>
            <a:off x="9048909" y="6271231"/>
            <a:ext cx="6248452" cy="6248452"/>
          </a:xfrm>
          <a:prstGeom prst="rect">
            <a:avLst/>
          </a:prstGeom>
        </p:spPr>
        <p:txBody>
          <a:bodyPr lIns="91439" tIns="45719" rIns="91439" bIns="45719" anchor="t">
            <a:noAutofit/>
          </a:bodyPr>
          <a:lstStyle/>
          <a:p>
            <a:endParaRPr/>
          </a:p>
        </p:txBody>
      </p:sp>
      <p:sp>
        <p:nvSpPr>
          <p:cNvPr id="4278" name="Project Three"/>
          <p:cNvSpPr txBox="1">
            <a:spLocks noGrp="1"/>
          </p:cNvSpPr>
          <p:nvPr>
            <p:ph type="body" sz="quarter" idx="16"/>
          </p:nvPr>
        </p:nvSpPr>
        <p:spPr>
          <a:xfrm>
            <a:off x="17085733" y="1796626"/>
            <a:ext cx="5264879"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Project Three</a:t>
            </a:r>
          </a:p>
        </p:txBody>
      </p:sp>
      <p:sp>
        <p:nvSpPr>
          <p:cNvPr id="4279" name="Tequis magnam everunt re volupti ntiusament at."/>
          <p:cNvSpPr txBox="1">
            <a:spLocks noGrp="1"/>
          </p:cNvSpPr>
          <p:nvPr>
            <p:ph type="body" sz="quarter" idx="17"/>
          </p:nvPr>
        </p:nvSpPr>
        <p:spPr>
          <a:xfrm>
            <a:off x="17067014" y="10808940"/>
            <a:ext cx="4759126"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80" name="Desc. Point b"/>
          <p:cNvSpPr>
            <a:spLocks noGrp="1"/>
          </p:cNvSpPr>
          <p:nvPr>
            <p:ph type="body" sz="quarter" idx="18"/>
          </p:nvPr>
        </p:nvSpPr>
        <p:spPr>
          <a:xfrm>
            <a:off x="17068187"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4281" name="Tequis magnam everunt re volupti ntiusament at."/>
          <p:cNvSpPr txBox="1">
            <a:spLocks noGrp="1"/>
          </p:cNvSpPr>
          <p:nvPr>
            <p:ph type="body" sz="quarter" idx="19"/>
          </p:nvPr>
        </p:nvSpPr>
        <p:spPr>
          <a:xfrm>
            <a:off x="17067014" y="8080209"/>
            <a:ext cx="5997972"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282" name="Desc. Point a"/>
          <p:cNvSpPr>
            <a:spLocks noGrp="1"/>
          </p:cNvSpPr>
          <p:nvPr>
            <p:ph type="body" sz="quarter" idx="20"/>
          </p:nvPr>
        </p:nvSpPr>
        <p:spPr>
          <a:xfrm>
            <a:off x="17068187" y="7075416"/>
            <a:ext cx="5995625"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4283" name="Tequis magnam everunt rent at."/>
          <p:cNvSpPr txBox="1">
            <a:spLocks noGrp="1"/>
          </p:cNvSpPr>
          <p:nvPr>
            <p:ph type="body" sz="quarter" idx="21"/>
          </p:nvPr>
        </p:nvSpPr>
        <p:spPr>
          <a:xfrm>
            <a:off x="17082558" y="4846814"/>
            <a:ext cx="5966885" cy="1543856"/>
          </a:xfrm>
          <a:prstGeom prst="rect">
            <a:avLst/>
          </a:prstGeom>
        </p:spPr>
        <p:txBody>
          <a:bodyPr lIns="45719" tIns="45719" rIns="45719" bIns="45719" anchor="t">
            <a:noAutofit/>
          </a:bodyPr>
          <a:lstStyle>
            <a:lvl1pPr marL="0" indent="0">
              <a:spcBef>
                <a:spcPts val="0"/>
              </a:spcBef>
              <a:buSzTx/>
              <a:buNone/>
              <a:defRPr sz="4800" i="1" cap="none" spc="480">
                <a:solidFill>
                  <a:srgbClr val="595959"/>
                </a:solidFill>
                <a:latin typeface="Poppins Regular"/>
                <a:ea typeface="Poppins Regular"/>
                <a:cs typeface="Poppins Regular"/>
                <a:sym typeface="Poppins Regular"/>
              </a:defRPr>
            </a:lvl1pPr>
          </a:lstStyle>
          <a:p>
            <a:r>
              <a:t>Tequis magnam everunt rent at.</a:t>
            </a:r>
          </a:p>
        </p:txBody>
      </p:sp>
      <p:sp>
        <p:nvSpPr>
          <p:cNvPr id="4284" name="Figure"/>
          <p:cNvSpPr>
            <a:spLocks noGrp="1"/>
          </p:cNvSpPr>
          <p:nvPr>
            <p:ph type="body" sz="quarter" idx="22"/>
          </p:nvPr>
        </p:nvSpPr>
        <p:spPr>
          <a:xfrm>
            <a:off x="8339272" y="10308585"/>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solidFill>
                  <a:srgbClr val="6E686F"/>
                </a:solidFill>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4285"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
  <p:cSld name="Portfolio q">
    <p:spTree>
      <p:nvGrpSpPr>
        <p:cNvPr id="1" name=""/>
        <p:cNvGrpSpPr/>
        <p:nvPr/>
      </p:nvGrpSpPr>
      <p:grpSpPr>
        <a:xfrm>
          <a:off x="0" y="0"/>
          <a:ext cx="0" cy="0"/>
          <a:chOff x="0" y="0"/>
          <a:chExt cx="0" cy="0"/>
        </a:xfrm>
      </p:grpSpPr>
      <p:sp>
        <p:nvSpPr>
          <p:cNvPr id="430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31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31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312" name="placeholder_image.jpg"/>
          <p:cNvSpPr>
            <a:spLocks noGrp="1"/>
          </p:cNvSpPr>
          <p:nvPr>
            <p:ph type="pic" sz="half" idx="13"/>
          </p:nvPr>
        </p:nvSpPr>
        <p:spPr>
          <a:xfrm>
            <a:off x="14355762" y="-1585016"/>
            <a:ext cx="10028122" cy="10028122"/>
          </a:xfrm>
          <a:prstGeom prst="rect">
            <a:avLst/>
          </a:prstGeom>
        </p:spPr>
        <p:txBody>
          <a:bodyPr lIns="91439" tIns="45719" rIns="91439" bIns="45719" anchor="t">
            <a:noAutofit/>
          </a:bodyPr>
          <a:lstStyle/>
          <a:p>
            <a:endParaRPr/>
          </a:p>
        </p:txBody>
      </p:sp>
      <p:sp>
        <p:nvSpPr>
          <p:cNvPr id="4313" name="placeholder_image.jpg"/>
          <p:cNvSpPr>
            <a:spLocks noGrp="1"/>
          </p:cNvSpPr>
          <p:nvPr>
            <p:ph type="pic" sz="half" idx="14"/>
          </p:nvPr>
        </p:nvSpPr>
        <p:spPr>
          <a:xfrm>
            <a:off x="14355762" y="5272984"/>
            <a:ext cx="10028122" cy="10028122"/>
          </a:xfrm>
          <a:prstGeom prst="rect">
            <a:avLst/>
          </a:prstGeom>
        </p:spPr>
        <p:txBody>
          <a:bodyPr lIns="91439" tIns="45719" rIns="91439" bIns="45719" anchor="t">
            <a:noAutofit/>
          </a:bodyPr>
          <a:lstStyle/>
          <a:p>
            <a:endParaRPr/>
          </a:p>
        </p:txBody>
      </p:sp>
      <p:sp>
        <p:nvSpPr>
          <p:cNvPr id="4314" name="Portfolio…"/>
          <p:cNvSpPr txBox="1">
            <a:spLocks noGrp="1"/>
          </p:cNvSpPr>
          <p:nvPr>
            <p:ph type="body" sz="quarter" idx="15"/>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Portfolio</a:t>
            </a:r>
          </a:p>
          <a:p>
            <a:pPr marL="0" indent="0">
              <a:lnSpc>
                <a:spcPts val="6800"/>
              </a:lnSpc>
              <a:spcBef>
                <a:spcPts val="0"/>
              </a:spcBef>
              <a:buSzTx/>
              <a:buNone/>
              <a:defRPr sz="7200" spc="-215"/>
            </a:pPr>
            <a:r>
              <a:t>Style 1</a:t>
            </a:r>
          </a:p>
        </p:txBody>
      </p:sp>
      <p:sp>
        <p:nvSpPr>
          <p:cNvPr id="4315" name="Project Name…"/>
          <p:cNvSpPr txBox="1">
            <a:spLocks noGrp="1"/>
          </p:cNvSpPr>
          <p:nvPr>
            <p:ph type="body" sz="quarter" idx="16"/>
          </p:nvPr>
        </p:nvSpPr>
        <p:spPr>
          <a:xfrm>
            <a:off x="2590800" y="4342050"/>
            <a:ext cx="8894036" cy="1816260"/>
          </a:xfrm>
          <a:prstGeom prst="rect">
            <a:avLst/>
          </a:prstGeom>
        </p:spPr>
        <p:txBody>
          <a:bodyPr lIns="45719" tIns="45719" rIns="45719" bIns="45719" anchor="t">
            <a:noAutofit/>
          </a:bodyPr>
          <a:lstStyle/>
          <a:p>
            <a:pPr marL="0" indent="0">
              <a:spcBef>
                <a:spcPts val="0"/>
              </a:spcBef>
              <a:buSzTx/>
              <a:buNone/>
              <a:defRPr sz="4800" i="1" cap="none" spc="480">
                <a:solidFill>
                  <a:srgbClr val="595959"/>
                </a:solidFill>
                <a:latin typeface="Poppins Regular"/>
                <a:ea typeface="Poppins Regular"/>
                <a:cs typeface="Poppins Regular"/>
                <a:sym typeface="Poppins Regular"/>
              </a:defRPr>
            </a:pPr>
            <a:r>
              <a:t>Project Name</a:t>
            </a:r>
          </a:p>
          <a:p>
            <a:pPr marL="0" indent="0">
              <a:spcBef>
                <a:spcPts val="0"/>
              </a:spcBef>
              <a:buSzTx/>
              <a:buNone/>
              <a:defRPr sz="4800" i="1" cap="none" spc="480">
                <a:solidFill>
                  <a:srgbClr val="595959"/>
                </a:solidFill>
                <a:latin typeface="Poppins Regular"/>
                <a:ea typeface="Poppins Regular"/>
                <a:cs typeface="Poppins Regular"/>
                <a:sym typeface="Poppins Regular"/>
              </a:defRPr>
            </a:pPr>
            <a:r>
              <a:t>June 01 / 2018</a:t>
            </a:r>
          </a:p>
        </p:txBody>
      </p:sp>
      <p:sp>
        <p:nvSpPr>
          <p:cNvPr id="4316" name="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p:cNvSpPr txBox="1">
            <a:spLocks noGrp="1"/>
          </p:cNvSpPr>
          <p:nvPr>
            <p:ph type="body" sz="quarter" idx="17"/>
          </p:nvPr>
        </p:nvSpPr>
        <p:spPr>
          <a:xfrm>
            <a:off x="2513343" y="6875607"/>
            <a:ext cx="8957106" cy="5051321"/>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a:t>
            </a:r>
          </a:p>
        </p:txBody>
      </p:sp>
      <p:sp>
        <p:nvSpPr>
          <p:cNvPr id="4317" name="Figure"/>
          <p:cNvSpPr>
            <a:spLocks noGrp="1"/>
          </p:cNvSpPr>
          <p:nvPr>
            <p:ph type="body" sz="quarter" idx="18"/>
          </p:nvPr>
        </p:nvSpPr>
        <p:spPr>
          <a:xfrm>
            <a:off x="13453140" y="4915303"/>
            <a:ext cx="1545921"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solidFill>
                  <a:srgbClr val="6E686F"/>
                </a:solidFill>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4318"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x">
  <p:cSld name="Big Image right">
    <p:spTree>
      <p:nvGrpSpPr>
        <p:cNvPr id="1" name=""/>
        <p:cNvGrpSpPr/>
        <p:nvPr/>
      </p:nvGrpSpPr>
      <p:grpSpPr>
        <a:xfrm>
          <a:off x="0" y="0"/>
          <a:ext cx="0" cy="0"/>
          <a:chOff x="0" y="0"/>
          <a:chExt cx="0" cy="0"/>
        </a:xfrm>
      </p:grpSpPr>
      <p:sp>
        <p:nvSpPr>
          <p:cNvPr id="432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32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327" name="Image"/>
          <p:cNvSpPr>
            <a:spLocks noGrp="1"/>
          </p:cNvSpPr>
          <p:nvPr>
            <p:ph type="pic" idx="13"/>
          </p:nvPr>
        </p:nvSpPr>
        <p:spPr>
          <a:xfrm>
            <a:off x="12511939" y="-1"/>
            <a:ext cx="13716001" cy="13716001"/>
          </a:xfrm>
          <a:prstGeom prst="rect">
            <a:avLst/>
          </a:prstGeom>
        </p:spPr>
        <p:txBody>
          <a:bodyPr lIns="91439" tIns="45719" rIns="91439" bIns="45719" anchor="t">
            <a:noAutofit/>
          </a:bodyPr>
          <a:lstStyle/>
          <a:p>
            <a:endParaRPr/>
          </a:p>
        </p:txBody>
      </p:sp>
      <p:sp>
        <p:nvSpPr>
          <p:cNvPr id="432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329"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x">
  <p:cSld name="2 Columns - 1 image right">
    <p:spTree>
      <p:nvGrpSpPr>
        <p:cNvPr id="1" name=""/>
        <p:cNvGrpSpPr/>
        <p:nvPr/>
      </p:nvGrpSpPr>
      <p:grpSpPr>
        <a:xfrm>
          <a:off x="0" y="0"/>
          <a:ext cx="0" cy="0"/>
          <a:chOff x="0" y="0"/>
          <a:chExt cx="0" cy="0"/>
        </a:xfrm>
      </p:grpSpPr>
      <p:sp>
        <p:nvSpPr>
          <p:cNvPr id="433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33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33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339" name="Text Page for with…"/>
          <p:cNvSpPr txBox="1">
            <a:spLocks noGrp="1"/>
          </p:cNvSpPr>
          <p:nvPr>
            <p:ph type="body" sz="quarter" idx="13"/>
          </p:nvPr>
        </p:nvSpPr>
        <p:spPr>
          <a:xfrm>
            <a:off x="1206500" y="1796626"/>
            <a:ext cx="17531557"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with </a:t>
            </a:r>
          </a:p>
          <a:p>
            <a:pPr marL="0" indent="0">
              <a:lnSpc>
                <a:spcPts val="6800"/>
              </a:lnSpc>
              <a:spcBef>
                <a:spcPts val="0"/>
              </a:spcBef>
              <a:buSzTx/>
              <a:buNone/>
              <a:defRPr sz="7200" spc="-215"/>
            </a:pPr>
            <a:r>
              <a:t>two columns and image right</a:t>
            </a:r>
          </a:p>
        </p:txBody>
      </p:sp>
      <p:sp>
        <p:nvSpPr>
          <p:cNvPr id="4340" name="More content possibilities for you.Much more."/>
          <p:cNvSpPr txBox="1">
            <a:spLocks noGrp="1"/>
          </p:cNvSpPr>
          <p:nvPr>
            <p:ph type="body" sz="quarter" idx="14"/>
          </p:nvPr>
        </p:nvSpPr>
        <p:spPr>
          <a:xfrm>
            <a:off x="2590800" y="4342050"/>
            <a:ext cx="9652000" cy="1816260"/>
          </a:xfrm>
          <a:prstGeom prst="rect">
            <a:avLst/>
          </a:prstGeom>
        </p:spPr>
        <p:txBody>
          <a:bodyPr lIns="45719" tIns="45719" rIns="45719" bIns="45719" anchor="t">
            <a:noAutofit/>
          </a:bodyPr>
          <a:lstStyle>
            <a:lvl1pPr marL="0" indent="0">
              <a:spcBef>
                <a:spcPts val="0"/>
              </a:spcBef>
              <a:buSzTx/>
              <a:buNone/>
              <a:defRPr sz="4800" i="1" cap="none" spc="480">
                <a:solidFill>
                  <a:srgbClr val="595959"/>
                </a:solidFill>
                <a:latin typeface="Poppins Regular"/>
                <a:ea typeface="Poppins Regular"/>
                <a:cs typeface="Poppins Regular"/>
                <a:sym typeface="Poppins Regular"/>
              </a:defRPr>
            </a:lvl1pPr>
          </a:lstStyle>
          <a:p>
            <a:r>
              <a:t>More content possibilities for you.Much more.</a:t>
            </a:r>
          </a:p>
        </p:txBody>
      </p:sp>
      <p:sp>
        <p:nvSpPr>
          <p:cNvPr id="4341" name="Tequis magnam everunt re volupti ntiusament at et omnimo totatin venimus anturis explaut alique quatem qui utemquia dolo erum soluptas alite tet id qui utempor esequis evelesc iaecabor re.…"/>
          <p:cNvSpPr txBox="1">
            <a:spLocks noGrp="1"/>
          </p:cNvSpPr>
          <p:nvPr>
            <p:ph type="body" sz="quarter" idx="15"/>
          </p:nvPr>
        </p:nvSpPr>
        <p:spPr>
          <a:xfrm>
            <a:off x="2513343" y="6875607"/>
            <a:ext cx="980691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gendandus veniscidus erum as ut idebit, toremporias ea conet volo repel is natqui officil magnihi. Tequis magnam everunt re volupti.</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gendandus veniscidus erum as ut idebit, toremporias ea conet volo repel is.</a:t>
            </a:r>
          </a:p>
        </p:txBody>
      </p:sp>
      <p:sp>
        <p:nvSpPr>
          <p:cNvPr id="4342" name="Image"/>
          <p:cNvSpPr>
            <a:spLocks noGrp="1"/>
          </p:cNvSpPr>
          <p:nvPr>
            <p:ph type="pic" sz="half" idx="16"/>
          </p:nvPr>
        </p:nvSpPr>
        <p:spPr>
          <a:xfrm>
            <a:off x="13312080" y="3583037"/>
            <a:ext cx="11071920" cy="11071920"/>
          </a:xfrm>
          <a:prstGeom prst="rect">
            <a:avLst/>
          </a:prstGeom>
        </p:spPr>
        <p:txBody>
          <a:bodyPr lIns="91439" tIns="45719" rIns="91439" bIns="45719" anchor="t">
            <a:noAutofit/>
          </a:bodyPr>
          <a:lstStyle/>
          <a:p>
            <a:endParaRPr/>
          </a:p>
        </p:txBody>
      </p:sp>
      <p:sp>
        <p:nvSpPr>
          <p:cNvPr id="4343" name="Numéro de diapositive"/>
          <p:cNvSpPr txBox="1">
            <a:spLocks noGrp="1"/>
          </p:cNvSpPr>
          <p:nvPr>
            <p:ph type="sldNum" sz="quarter" idx="2"/>
          </p:nvPr>
        </p:nvSpPr>
        <p:spPr>
          <a:xfrm>
            <a:off x="1496618" y="12446000"/>
            <a:ext cx="444095" cy="515619"/>
          </a:xfrm>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x">
  <p:cSld name="3 Columns - no image">
    <p:spTree>
      <p:nvGrpSpPr>
        <p:cNvPr id="1" name=""/>
        <p:cNvGrpSpPr/>
        <p:nvPr/>
      </p:nvGrpSpPr>
      <p:grpSpPr>
        <a:xfrm>
          <a:off x="0" y="0"/>
          <a:ext cx="0" cy="0"/>
          <a:chOff x="0" y="0"/>
          <a:chExt cx="0" cy="0"/>
        </a:xfrm>
      </p:grpSpPr>
      <p:sp>
        <p:nvSpPr>
          <p:cNvPr id="435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35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35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353" name="Text Page for…"/>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a:t>
            </a:r>
          </a:p>
          <a:p>
            <a:pPr marL="0" indent="0">
              <a:lnSpc>
                <a:spcPts val="6800"/>
              </a:lnSpc>
              <a:spcBef>
                <a:spcPts val="0"/>
              </a:spcBef>
              <a:buSzTx/>
              <a:buNone/>
              <a:defRPr sz="7200" spc="-215"/>
            </a:pPr>
            <a:r>
              <a:t>Three columns</a:t>
            </a:r>
          </a:p>
        </p:txBody>
      </p:sp>
      <p:sp>
        <p:nvSpPr>
          <p:cNvPr id="4354" name="More content possibilities for you.…"/>
          <p:cNvSpPr txBox="1">
            <a:spLocks noGrp="1"/>
          </p:cNvSpPr>
          <p:nvPr>
            <p:ph type="body" sz="quarter" idx="14"/>
          </p:nvPr>
        </p:nvSpPr>
        <p:spPr>
          <a:xfrm>
            <a:off x="2590800" y="4342050"/>
            <a:ext cx="13745965" cy="1816260"/>
          </a:xfrm>
          <a:prstGeom prst="rect">
            <a:avLst/>
          </a:prstGeom>
        </p:spPr>
        <p:txBody>
          <a:bodyPr lIns="45719" tIns="45719" rIns="45719" bIns="45719" anchor="t">
            <a:noAutofit/>
          </a:bodyPr>
          <a:lstStyle/>
          <a:p>
            <a:pPr marL="0" indent="0">
              <a:spcBef>
                <a:spcPts val="0"/>
              </a:spcBef>
              <a:buSzTx/>
              <a:buNone/>
              <a:defRPr sz="4800" i="1" cap="none" spc="480">
                <a:solidFill>
                  <a:srgbClr val="595959"/>
                </a:solidFill>
                <a:latin typeface="Poppins Regular"/>
                <a:ea typeface="Poppins Regular"/>
                <a:cs typeface="Poppins Regular"/>
                <a:sym typeface="Poppins Regular"/>
              </a:defRPr>
            </a:pPr>
            <a:r>
              <a:t>More content possibilities for you.</a:t>
            </a:r>
          </a:p>
          <a:p>
            <a:pPr marL="0" indent="0">
              <a:spcBef>
                <a:spcPts val="0"/>
              </a:spcBef>
              <a:buSzTx/>
              <a:buNone/>
              <a:defRPr sz="4800" i="1" cap="none" spc="480">
                <a:solidFill>
                  <a:srgbClr val="595959"/>
                </a:solidFill>
                <a:latin typeface="Poppins Regular"/>
                <a:ea typeface="Poppins Regular"/>
                <a:cs typeface="Poppins Regular"/>
                <a:sym typeface="Poppins Regular"/>
              </a:defRPr>
            </a:pPr>
            <a:r>
              <a:t>Much more.</a:t>
            </a:r>
          </a:p>
        </p:txBody>
      </p:sp>
      <p:sp>
        <p:nvSpPr>
          <p:cNvPr id="4355"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5873536"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et omnimo totatin venim qui utemquia dolo erum.</a:t>
            </a:r>
          </a:p>
        </p:txBody>
      </p:sp>
      <p:sp>
        <p:nvSpPr>
          <p:cNvPr id="4356" name="Tequis magnam everunt re volupti ntiusament at et omnimo totatin venim qui utemquia dolo erum soluptas alite tet id qui utempor esequis evelesc iaecabor re.…"/>
          <p:cNvSpPr txBox="1">
            <a:spLocks noGrp="1"/>
          </p:cNvSpPr>
          <p:nvPr>
            <p:ph type="body" sz="quarter" idx="16"/>
          </p:nvPr>
        </p:nvSpPr>
        <p:spPr>
          <a:xfrm>
            <a:off x="9908439" y="6875607"/>
            <a:ext cx="5842001"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et omnimo totatin venim qui utemquia dolo erum.</a:t>
            </a:r>
          </a:p>
        </p:txBody>
      </p:sp>
      <p:sp>
        <p:nvSpPr>
          <p:cNvPr id="4357" name="Tequis magnam everunt re volupti ntiusament at et omnimo totatin venim qui utemquia dolo erum soluptas alite tet id qui utempor esequis evelesc iaecabor re.…"/>
          <p:cNvSpPr txBox="1">
            <a:spLocks noGrp="1"/>
          </p:cNvSpPr>
          <p:nvPr>
            <p:ph type="body" sz="quarter" idx="17"/>
          </p:nvPr>
        </p:nvSpPr>
        <p:spPr>
          <a:xfrm>
            <a:off x="17272000" y="6875607"/>
            <a:ext cx="5842001"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 et omnimo totatin venim qui utemquia dolo erum.</a:t>
            </a:r>
          </a:p>
        </p:txBody>
      </p:sp>
      <p:sp>
        <p:nvSpPr>
          <p:cNvPr id="4358" name="Numéro de diapositive"/>
          <p:cNvSpPr txBox="1">
            <a:spLocks noGrp="1"/>
          </p:cNvSpPr>
          <p:nvPr>
            <p:ph type="sldNum" sz="quarter" idx="2"/>
          </p:nvPr>
        </p:nvSpPr>
        <p:spPr>
          <a:xfrm>
            <a:off x="1496618" y="12446000"/>
            <a:ext cx="444095" cy="515619"/>
          </a:xfrm>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x">
  <p:cSld name="Small Image right">
    <p:spTree>
      <p:nvGrpSpPr>
        <p:cNvPr id="1" name=""/>
        <p:cNvGrpSpPr/>
        <p:nvPr/>
      </p:nvGrpSpPr>
      <p:grpSpPr>
        <a:xfrm>
          <a:off x="0" y="0"/>
          <a:ext cx="0" cy="0"/>
          <a:chOff x="0" y="0"/>
          <a:chExt cx="0" cy="0"/>
        </a:xfrm>
      </p:grpSpPr>
      <p:sp>
        <p:nvSpPr>
          <p:cNvPr id="436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36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367" name="Image"/>
          <p:cNvSpPr>
            <a:spLocks noGrp="1"/>
          </p:cNvSpPr>
          <p:nvPr>
            <p:ph type="pic" sz="half" idx="13"/>
          </p:nvPr>
        </p:nvSpPr>
        <p:spPr>
          <a:xfrm>
            <a:off x="13145955" y="1527266"/>
            <a:ext cx="10661468" cy="10661467"/>
          </a:xfrm>
          <a:prstGeom prst="rect">
            <a:avLst/>
          </a:prstGeom>
        </p:spPr>
        <p:txBody>
          <a:bodyPr lIns="91439" tIns="45719" rIns="91439" bIns="45719" anchor="t">
            <a:noAutofit/>
          </a:bodyPr>
          <a:lstStyle/>
          <a:p>
            <a:endParaRPr/>
          </a:p>
        </p:txBody>
      </p:sp>
      <p:sp>
        <p:nvSpPr>
          <p:cNvPr id="436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369"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x">
  <p:cSld name="3 Image - Center big">
    <p:spTree>
      <p:nvGrpSpPr>
        <p:cNvPr id="1" name=""/>
        <p:cNvGrpSpPr/>
        <p:nvPr/>
      </p:nvGrpSpPr>
      <p:grpSpPr>
        <a:xfrm>
          <a:off x="0" y="0"/>
          <a:ext cx="0" cy="0"/>
          <a:chOff x="0" y="0"/>
          <a:chExt cx="0" cy="0"/>
        </a:xfrm>
      </p:grpSpPr>
      <p:sp>
        <p:nvSpPr>
          <p:cNvPr id="437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37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378" name="Image"/>
          <p:cNvSpPr>
            <a:spLocks noGrp="1"/>
          </p:cNvSpPr>
          <p:nvPr>
            <p:ph type="pic" sz="quarter" idx="13"/>
          </p:nvPr>
        </p:nvSpPr>
        <p:spPr>
          <a:xfrm>
            <a:off x="2540000" y="6278519"/>
            <a:ext cx="6248452" cy="6248452"/>
          </a:xfrm>
          <a:prstGeom prst="rect">
            <a:avLst/>
          </a:prstGeom>
        </p:spPr>
        <p:txBody>
          <a:bodyPr lIns="91439" tIns="45719" rIns="91439" bIns="45719" anchor="t">
            <a:noAutofit/>
          </a:bodyPr>
          <a:lstStyle/>
          <a:p>
            <a:endParaRPr/>
          </a:p>
        </p:txBody>
      </p:sp>
      <p:sp>
        <p:nvSpPr>
          <p:cNvPr id="4379" name="Image"/>
          <p:cNvSpPr>
            <a:spLocks noGrp="1"/>
          </p:cNvSpPr>
          <p:nvPr>
            <p:ph type="pic" sz="half" idx="14"/>
          </p:nvPr>
        </p:nvSpPr>
        <p:spPr>
          <a:xfrm>
            <a:off x="7452751" y="1778419"/>
            <a:ext cx="10748552" cy="10748552"/>
          </a:xfrm>
          <a:prstGeom prst="rect">
            <a:avLst/>
          </a:prstGeom>
        </p:spPr>
        <p:txBody>
          <a:bodyPr lIns="91439" tIns="45719" rIns="91439" bIns="45719" anchor="t">
            <a:noAutofit/>
          </a:bodyPr>
          <a:lstStyle/>
          <a:p>
            <a:endParaRPr/>
          </a:p>
        </p:txBody>
      </p:sp>
      <p:sp>
        <p:nvSpPr>
          <p:cNvPr id="4380" name="Image"/>
          <p:cNvSpPr>
            <a:spLocks noGrp="1"/>
          </p:cNvSpPr>
          <p:nvPr>
            <p:ph type="pic" sz="quarter" idx="15"/>
          </p:nvPr>
        </p:nvSpPr>
        <p:spPr>
          <a:xfrm>
            <a:off x="16865600" y="6278519"/>
            <a:ext cx="6248452" cy="6248453"/>
          </a:xfrm>
          <a:prstGeom prst="rect">
            <a:avLst/>
          </a:prstGeom>
        </p:spPr>
        <p:txBody>
          <a:bodyPr lIns="91439" tIns="45719" rIns="91439" bIns="45719" anchor="t">
            <a:noAutofit/>
          </a:bodyPr>
          <a:lstStyle/>
          <a:p>
            <a:endParaRPr/>
          </a:p>
        </p:txBody>
      </p:sp>
      <p:sp>
        <p:nvSpPr>
          <p:cNvPr id="438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382"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
  <p:cSld name="Portfolio i">
    <p:spTree>
      <p:nvGrpSpPr>
        <p:cNvPr id="1" name=""/>
        <p:cNvGrpSpPr/>
        <p:nvPr/>
      </p:nvGrpSpPr>
      <p:grpSpPr>
        <a:xfrm>
          <a:off x="0" y="0"/>
          <a:ext cx="0" cy="0"/>
          <a:chOff x="0" y="0"/>
          <a:chExt cx="0" cy="0"/>
        </a:xfrm>
      </p:grpSpPr>
      <p:sp>
        <p:nvSpPr>
          <p:cNvPr id="438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39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391" name="placeholder_image.jpg"/>
          <p:cNvSpPr>
            <a:spLocks noGrp="1"/>
          </p:cNvSpPr>
          <p:nvPr>
            <p:ph type="pic" sz="quarter" idx="13"/>
          </p:nvPr>
        </p:nvSpPr>
        <p:spPr>
          <a:xfrm>
            <a:off x="17399024" y="5842000"/>
            <a:ext cx="7873852" cy="7873852"/>
          </a:xfrm>
          <a:prstGeom prst="rect">
            <a:avLst/>
          </a:prstGeom>
        </p:spPr>
        <p:txBody>
          <a:bodyPr lIns="91439" tIns="45719" rIns="91439" bIns="45719" anchor="t">
            <a:noAutofit/>
          </a:bodyPr>
          <a:lstStyle/>
          <a:p>
            <a:endParaRPr/>
          </a:p>
        </p:txBody>
      </p:sp>
      <p:sp>
        <p:nvSpPr>
          <p:cNvPr id="4392" name="placeholder_image.jpg"/>
          <p:cNvSpPr>
            <a:spLocks noGrp="1"/>
          </p:cNvSpPr>
          <p:nvPr>
            <p:ph type="pic" sz="quarter" idx="14"/>
          </p:nvPr>
        </p:nvSpPr>
        <p:spPr>
          <a:xfrm>
            <a:off x="18288000" y="-127025"/>
            <a:ext cx="6095902" cy="6095902"/>
          </a:xfrm>
          <a:prstGeom prst="rect">
            <a:avLst/>
          </a:prstGeom>
        </p:spPr>
        <p:txBody>
          <a:bodyPr lIns="91439" tIns="45719" rIns="91439" bIns="45719" anchor="t">
            <a:noAutofit/>
          </a:bodyPr>
          <a:lstStyle/>
          <a:p>
            <a:endParaRPr/>
          </a:p>
        </p:txBody>
      </p:sp>
      <p:sp>
        <p:nvSpPr>
          <p:cNvPr id="4393" name="placeholder_image.jpg"/>
          <p:cNvSpPr>
            <a:spLocks noGrp="1"/>
          </p:cNvSpPr>
          <p:nvPr>
            <p:ph type="pic" idx="15"/>
          </p:nvPr>
        </p:nvSpPr>
        <p:spPr>
          <a:xfrm>
            <a:off x="8382024" y="0"/>
            <a:ext cx="13715852" cy="13715852"/>
          </a:xfrm>
          <a:prstGeom prst="rect">
            <a:avLst/>
          </a:prstGeom>
        </p:spPr>
        <p:txBody>
          <a:bodyPr lIns="91439" tIns="45719" rIns="91439" bIns="45719" anchor="t">
            <a:noAutofit/>
          </a:bodyPr>
          <a:lstStyle/>
          <a:p>
            <a:endParaRPr/>
          </a:p>
        </p:txBody>
      </p:sp>
      <p:sp>
        <p:nvSpPr>
          <p:cNvPr id="4394" name="placeholder_image.jpg"/>
          <p:cNvSpPr>
            <a:spLocks noGrp="1"/>
          </p:cNvSpPr>
          <p:nvPr>
            <p:ph type="pic" sz="half" idx="16"/>
          </p:nvPr>
        </p:nvSpPr>
        <p:spPr>
          <a:xfrm>
            <a:off x="2540000" y="4952975"/>
            <a:ext cx="9651901" cy="9651901"/>
          </a:xfrm>
          <a:prstGeom prst="rect">
            <a:avLst/>
          </a:prstGeom>
        </p:spPr>
        <p:txBody>
          <a:bodyPr lIns="91439" tIns="45719" rIns="91439" bIns="45719" anchor="t">
            <a:noAutofit/>
          </a:bodyPr>
          <a:lstStyle/>
          <a:p>
            <a:endParaRPr/>
          </a:p>
        </p:txBody>
      </p:sp>
      <p:sp>
        <p:nvSpPr>
          <p:cNvPr id="4395" name="HelVetic Port-folio Style 4"/>
          <p:cNvSpPr txBox="1">
            <a:spLocks noGrp="1"/>
          </p:cNvSpPr>
          <p:nvPr>
            <p:ph type="body" sz="quarter" idx="17"/>
          </p:nvPr>
        </p:nvSpPr>
        <p:spPr>
          <a:xfrm>
            <a:off x="1206500" y="1796626"/>
            <a:ext cx="6668790"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 4</a:t>
            </a:r>
          </a:p>
        </p:txBody>
      </p:sp>
      <p:sp>
        <p:nvSpPr>
          <p:cNvPr id="439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397"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4Columns - 3 image left">
    <p:spTree>
      <p:nvGrpSpPr>
        <p:cNvPr id="1" name=""/>
        <p:cNvGrpSpPr/>
        <p:nvPr/>
      </p:nvGrpSpPr>
      <p:grpSpPr>
        <a:xfrm>
          <a:off x="0" y="0"/>
          <a:ext cx="0" cy="0"/>
          <a:chOff x="0" y="0"/>
          <a:chExt cx="0" cy="0"/>
        </a:xfrm>
      </p:grpSpPr>
      <p:sp>
        <p:nvSpPr>
          <p:cNvPr id="26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6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6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63" name="Text Page Four columns with Three images Left"/>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Text Page Four columns with Three images Left</a:t>
            </a:r>
          </a:p>
        </p:txBody>
      </p:sp>
      <p:sp>
        <p:nvSpPr>
          <p:cNvPr id="264"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265" name="Tequis magnam everunt re volupti ntiusament at et omnimo totatin venim qui utemquia dolo erum soluptas alite tet id qui utempor esequis evelesc iaecabor re.…"/>
          <p:cNvSpPr txBox="1">
            <a:spLocks noGrp="1"/>
          </p:cNvSpPr>
          <p:nvPr>
            <p:ph type="body" sz="quarter" idx="15"/>
          </p:nvPr>
        </p:nvSpPr>
        <p:spPr>
          <a:xfrm>
            <a:off x="18084672"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266" name="Image"/>
          <p:cNvSpPr>
            <a:spLocks noGrp="1"/>
          </p:cNvSpPr>
          <p:nvPr>
            <p:ph type="pic" sz="quarter" idx="16"/>
          </p:nvPr>
        </p:nvSpPr>
        <p:spPr>
          <a:xfrm>
            <a:off x="2039823" y="6761311"/>
            <a:ext cx="5121970" cy="5121970"/>
          </a:xfrm>
          <a:prstGeom prst="rect">
            <a:avLst/>
          </a:prstGeom>
        </p:spPr>
        <p:txBody>
          <a:bodyPr lIns="91439" tIns="45719" rIns="91439" bIns="45719" anchor="t">
            <a:noAutofit/>
          </a:bodyPr>
          <a:lstStyle/>
          <a:p>
            <a:endParaRPr/>
          </a:p>
        </p:txBody>
      </p:sp>
      <p:sp>
        <p:nvSpPr>
          <p:cNvPr id="267" name="Image"/>
          <p:cNvSpPr>
            <a:spLocks noGrp="1"/>
          </p:cNvSpPr>
          <p:nvPr>
            <p:ph type="pic" sz="quarter" idx="17"/>
          </p:nvPr>
        </p:nvSpPr>
        <p:spPr>
          <a:xfrm>
            <a:off x="7208261" y="6761311"/>
            <a:ext cx="5121970" cy="5121970"/>
          </a:xfrm>
          <a:prstGeom prst="rect">
            <a:avLst/>
          </a:prstGeom>
        </p:spPr>
        <p:txBody>
          <a:bodyPr lIns="91439" tIns="45719" rIns="91439" bIns="45719" anchor="t">
            <a:noAutofit/>
          </a:bodyPr>
          <a:lstStyle/>
          <a:p>
            <a:endParaRPr/>
          </a:p>
        </p:txBody>
      </p:sp>
      <p:sp>
        <p:nvSpPr>
          <p:cNvPr id="268" name="Image"/>
          <p:cNvSpPr>
            <a:spLocks noGrp="1"/>
          </p:cNvSpPr>
          <p:nvPr>
            <p:ph type="pic" sz="quarter" idx="18"/>
          </p:nvPr>
        </p:nvSpPr>
        <p:spPr>
          <a:xfrm>
            <a:off x="12444761" y="6761311"/>
            <a:ext cx="5121970" cy="5121970"/>
          </a:xfrm>
          <a:prstGeom prst="rect">
            <a:avLst/>
          </a:prstGeom>
        </p:spPr>
        <p:txBody>
          <a:bodyPr lIns="91439" tIns="45719" rIns="91439" bIns="45719" anchor="t">
            <a:noAutofit/>
          </a:bodyPr>
          <a:lstStyle/>
          <a:p>
            <a:endParaRPr/>
          </a:p>
        </p:txBody>
      </p:sp>
      <p:sp>
        <p:nvSpPr>
          <p:cNvPr id="269"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x">
  <p:cSld name="Portfolio j">
    <p:spTree>
      <p:nvGrpSpPr>
        <p:cNvPr id="1" name=""/>
        <p:cNvGrpSpPr/>
        <p:nvPr/>
      </p:nvGrpSpPr>
      <p:grpSpPr>
        <a:xfrm>
          <a:off x="0" y="0"/>
          <a:ext cx="0" cy="0"/>
          <a:chOff x="0" y="0"/>
          <a:chExt cx="0" cy="0"/>
        </a:xfrm>
      </p:grpSpPr>
      <p:sp>
        <p:nvSpPr>
          <p:cNvPr id="440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40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406" name="Image"/>
          <p:cNvSpPr>
            <a:spLocks noGrp="1"/>
          </p:cNvSpPr>
          <p:nvPr>
            <p:ph type="pic" sz="quarter" idx="13"/>
          </p:nvPr>
        </p:nvSpPr>
        <p:spPr>
          <a:xfrm>
            <a:off x="-888975" y="0"/>
            <a:ext cx="7873852" cy="7873852"/>
          </a:xfrm>
          <a:prstGeom prst="rect">
            <a:avLst/>
          </a:prstGeom>
        </p:spPr>
        <p:txBody>
          <a:bodyPr lIns="91439" tIns="45719" rIns="91439" bIns="45719" anchor="t">
            <a:noAutofit/>
          </a:bodyPr>
          <a:lstStyle/>
          <a:p>
            <a:endParaRPr/>
          </a:p>
        </p:txBody>
      </p:sp>
      <p:sp>
        <p:nvSpPr>
          <p:cNvPr id="4407" name="Image"/>
          <p:cNvSpPr>
            <a:spLocks noGrp="1"/>
          </p:cNvSpPr>
          <p:nvPr>
            <p:ph type="pic" idx="14"/>
          </p:nvPr>
        </p:nvSpPr>
        <p:spPr>
          <a:xfrm>
            <a:off x="2286025" y="0"/>
            <a:ext cx="13715852" cy="13715852"/>
          </a:xfrm>
          <a:prstGeom prst="rect">
            <a:avLst/>
          </a:prstGeom>
        </p:spPr>
        <p:txBody>
          <a:bodyPr lIns="91439" tIns="45719" rIns="91439" bIns="45719" anchor="t">
            <a:noAutofit/>
          </a:bodyPr>
          <a:lstStyle/>
          <a:p>
            <a:endParaRPr/>
          </a:p>
        </p:txBody>
      </p:sp>
      <p:sp>
        <p:nvSpPr>
          <p:cNvPr id="4408" name="Image"/>
          <p:cNvSpPr>
            <a:spLocks noGrp="1"/>
          </p:cNvSpPr>
          <p:nvPr>
            <p:ph type="pic" sz="quarter" idx="15"/>
          </p:nvPr>
        </p:nvSpPr>
        <p:spPr>
          <a:xfrm>
            <a:off x="12191999" y="7746975"/>
            <a:ext cx="6095902" cy="6095902"/>
          </a:xfrm>
          <a:prstGeom prst="rect">
            <a:avLst/>
          </a:prstGeom>
        </p:spPr>
        <p:txBody>
          <a:bodyPr lIns="91439" tIns="45719" rIns="91439" bIns="45719" anchor="t">
            <a:noAutofit/>
          </a:bodyPr>
          <a:lstStyle/>
          <a:p>
            <a:endParaRPr/>
          </a:p>
        </p:txBody>
      </p:sp>
      <p:sp>
        <p:nvSpPr>
          <p:cNvPr id="4409" name="Image"/>
          <p:cNvSpPr>
            <a:spLocks noGrp="1"/>
          </p:cNvSpPr>
          <p:nvPr>
            <p:ph type="pic" idx="16"/>
          </p:nvPr>
        </p:nvSpPr>
        <p:spPr>
          <a:xfrm>
            <a:off x="14478024" y="0"/>
            <a:ext cx="13715852" cy="13715852"/>
          </a:xfrm>
          <a:prstGeom prst="rect">
            <a:avLst/>
          </a:prstGeom>
        </p:spPr>
        <p:txBody>
          <a:bodyPr lIns="91439" tIns="45719" rIns="91439" bIns="45719" anchor="t">
            <a:noAutofit/>
          </a:bodyPr>
          <a:lstStyle/>
          <a:p>
            <a:endParaRPr/>
          </a:p>
        </p:txBody>
      </p:sp>
      <p:sp>
        <p:nvSpPr>
          <p:cNvPr id="4410" name="HelVetic Port-folio Style 4"/>
          <p:cNvSpPr txBox="1">
            <a:spLocks noGrp="1"/>
          </p:cNvSpPr>
          <p:nvPr>
            <p:ph type="body" sz="quarter" idx="17"/>
          </p:nvPr>
        </p:nvSpPr>
        <p:spPr>
          <a:xfrm>
            <a:off x="14787033" y="1796626"/>
            <a:ext cx="6668790"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 4</a:t>
            </a:r>
          </a:p>
        </p:txBody>
      </p:sp>
      <p:sp>
        <p:nvSpPr>
          <p:cNvPr id="441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412"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Portfolio c">
    <p:spTree>
      <p:nvGrpSpPr>
        <p:cNvPr id="1" name=""/>
        <p:cNvGrpSpPr/>
        <p:nvPr/>
      </p:nvGrpSpPr>
      <p:grpSpPr>
        <a:xfrm>
          <a:off x="0" y="0"/>
          <a:ext cx="0" cy="0"/>
          <a:chOff x="0" y="0"/>
          <a:chExt cx="0" cy="0"/>
        </a:xfrm>
      </p:grpSpPr>
      <p:sp>
        <p:nvSpPr>
          <p:cNvPr id="441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42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421" name="Image"/>
          <p:cNvSpPr>
            <a:spLocks noGrp="1"/>
          </p:cNvSpPr>
          <p:nvPr>
            <p:ph type="pic" idx="13"/>
          </p:nvPr>
        </p:nvSpPr>
        <p:spPr>
          <a:xfrm>
            <a:off x="-1843941" y="0"/>
            <a:ext cx="13716001" cy="13716001"/>
          </a:xfrm>
          <a:prstGeom prst="rect">
            <a:avLst/>
          </a:prstGeom>
        </p:spPr>
        <p:txBody>
          <a:bodyPr lIns="91439" tIns="45719" rIns="91439" bIns="45719" anchor="t">
            <a:noAutofit/>
          </a:bodyPr>
          <a:lstStyle/>
          <a:p>
            <a:endParaRPr/>
          </a:p>
        </p:txBody>
      </p:sp>
      <p:sp>
        <p:nvSpPr>
          <p:cNvPr id="4422" name="Helvetic…"/>
          <p:cNvSpPr txBox="1">
            <a:spLocks noGrp="1"/>
          </p:cNvSpPr>
          <p:nvPr>
            <p:ph type="body" sz="quarter" idx="14"/>
          </p:nvPr>
        </p:nvSpPr>
        <p:spPr>
          <a:xfrm>
            <a:off x="1206500" y="1796626"/>
            <a:ext cx="7949671" cy="1956833"/>
          </a:xfrm>
          <a:prstGeom prst="rect">
            <a:avLst/>
          </a:prstGeom>
        </p:spPr>
        <p:txBody>
          <a:bodyPr lIns="45719" tIns="45719" rIns="45719" bIns="45719" anchor="t">
            <a:noAutofit/>
          </a:bodyPr>
          <a:lstStyle/>
          <a:p>
            <a:pPr marL="0" indent="0">
              <a:lnSpc>
                <a:spcPts val="6800"/>
              </a:lnSpc>
              <a:spcBef>
                <a:spcPts val="0"/>
              </a:spcBef>
              <a:buSzTx/>
              <a:buNone/>
              <a:defRPr sz="7200" spc="-215"/>
            </a:pPr>
            <a:r>
              <a:t>Helvetic </a:t>
            </a:r>
          </a:p>
          <a:p>
            <a:pPr marL="0" indent="0">
              <a:lnSpc>
                <a:spcPts val="6800"/>
              </a:lnSpc>
              <a:spcBef>
                <a:spcPts val="0"/>
              </a:spcBef>
              <a:buSzTx/>
              <a:buNone/>
              <a:defRPr sz="7200" spc="-215"/>
            </a:pPr>
            <a:r>
              <a:t>Web Design</a:t>
            </a:r>
          </a:p>
        </p:txBody>
      </p:sp>
      <p:sp>
        <p:nvSpPr>
          <p:cNvPr id="4423" name="See some project Description here"/>
          <p:cNvSpPr>
            <a:spLocks noGrp="1"/>
          </p:cNvSpPr>
          <p:nvPr>
            <p:ph type="body" sz="quarter" idx="15"/>
          </p:nvPr>
        </p:nvSpPr>
        <p:spPr>
          <a:xfrm>
            <a:off x="13891942" y="8064500"/>
            <a:ext cx="7949672" cy="889000"/>
          </a:xfrm>
          <a:prstGeom prst="rect">
            <a:avLst/>
          </a:prstGeom>
        </p:spPr>
        <p:txBody>
          <a:bodyPr lIns="48766" tIns="48766" rIns="48766" bIns="48766">
            <a:noAutofit/>
          </a:bodyPr>
          <a:lstStyle>
            <a:lvl1pPr marL="0" indent="0">
              <a:lnSpc>
                <a:spcPct val="120000"/>
              </a:lnSpc>
              <a:spcBef>
                <a:spcPts val="0"/>
              </a:spcBef>
              <a:buSzTx/>
              <a:buNone/>
              <a:defRPr sz="3000" spc="-90"/>
            </a:lvl1pPr>
          </a:lstStyle>
          <a:p>
            <a:r>
              <a:t>See some project Description here</a:t>
            </a:r>
          </a:p>
        </p:txBody>
      </p:sp>
      <p:sp>
        <p:nvSpPr>
          <p:cNvPr id="4424" name="Tequis magnam everunt re volupti ntiusament at et omnimo totatin venimus anturis explaut alique quatem qui utemquia dolo erum soluptas alite tet id qui utempor esequis evelesc iaecabor re conseque qui officab orruntota cus"/>
          <p:cNvSpPr txBox="1">
            <a:spLocks noGrp="1"/>
          </p:cNvSpPr>
          <p:nvPr>
            <p:ph type="body" sz="quarter" idx="16"/>
          </p:nvPr>
        </p:nvSpPr>
        <p:spPr>
          <a:xfrm>
            <a:off x="13892956" y="9386793"/>
            <a:ext cx="8014494" cy="2899996"/>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a:t>
            </a:r>
          </a:p>
        </p:txBody>
      </p:sp>
      <p:sp>
        <p:nvSpPr>
          <p:cNvPr id="4425" name="Project Name here…"/>
          <p:cNvSpPr>
            <a:spLocks noGrp="1"/>
          </p:cNvSpPr>
          <p:nvPr>
            <p:ph type="body" sz="quarter" idx="17"/>
          </p:nvPr>
        </p:nvSpPr>
        <p:spPr>
          <a:xfrm>
            <a:off x="12769188" y="2875253"/>
            <a:ext cx="9130436" cy="2899996"/>
          </a:xfrm>
          <a:prstGeom prst="rect">
            <a:avLst/>
          </a:prstGeom>
        </p:spPr>
        <p:txBody>
          <a:bodyPr lIns="48766" tIns="48766" rIns="48766" bIns="48766" anchor="t">
            <a:noAutofit/>
          </a:bodyPr>
          <a:lstStyle/>
          <a:p>
            <a:pPr marL="0" indent="0">
              <a:spcBef>
                <a:spcPts val="0"/>
              </a:spcBef>
              <a:buSzTx/>
              <a:buNone/>
              <a:defRPr sz="4800" spc="-144"/>
            </a:pPr>
            <a:r>
              <a:t>Project Name here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a:t>
            </a:r>
          </a:p>
        </p:txBody>
      </p:sp>
      <p:sp>
        <p:nvSpPr>
          <p:cNvPr id="4426" name="Rectangle"/>
          <p:cNvSpPr>
            <a:spLocks noGrp="1"/>
          </p:cNvSpPr>
          <p:nvPr>
            <p:ph type="body" sz="quarter" idx="18"/>
          </p:nvPr>
        </p:nvSpPr>
        <p:spPr>
          <a:xfrm>
            <a:off x="1058333" y="6968066"/>
            <a:ext cx="11355124" cy="4693842"/>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427" name="Image"/>
          <p:cNvSpPr>
            <a:spLocks noGrp="1"/>
          </p:cNvSpPr>
          <p:nvPr>
            <p:ph type="pic" sz="quarter" idx="19"/>
          </p:nvPr>
        </p:nvSpPr>
        <p:spPr>
          <a:xfrm>
            <a:off x="1544068" y="6848563"/>
            <a:ext cx="4934399" cy="4934399"/>
          </a:xfrm>
          <a:prstGeom prst="rect">
            <a:avLst/>
          </a:prstGeom>
        </p:spPr>
        <p:txBody>
          <a:bodyPr lIns="91439" tIns="45719" rIns="91439" bIns="45719" anchor="t">
            <a:noAutofit/>
          </a:bodyPr>
          <a:lstStyle/>
          <a:p>
            <a:endParaRPr/>
          </a:p>
        </p:txBody>
      </p:sp>
      <p:sp>
        <p:nvSpPr>
          <p:cNvPr id="4428" name="Image"/>
          <p:cNvSpPr>
            <a:spLocks noGrp="1"/>
          </p:cNvSpPr>
          <p:nvPr>
            <p:ph type="pic" sz="quarter" idx="20"/>
          </p:nvPr>
        </p:nvSpPr>
        <p:spPr>
          <a:xfrm>
            <a:off x="6954268" y="6848563"/>
            <a:ext cx="4934399" cy="4934399"/>
          </a:xfrm>
          <a:prstGeom prst="rect">
            <a:avLst/>
          </a:prstGeom>
        </p:spPr>
        <p:txBody>
          <a:bodyPr lIns="91439" tIns="45719" rIns="91439" bIns="45719" anchor="t">
            <a:noAutofit/>
          </a:bodyPr>
          <a:lstStyle/>
          <a:p>
            <a:endParaRPr/>
          </a:p>
        </p:txBody>
      </p:sp>
      <p:sp>
        <p:nvSpPr>
          <p:cNvPr id="442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atin typeface="+mn-lt"/>
                <a:ea typeface="+mn-ea"/>
                <a:cs typeface="+mn-cs"/>
                <a:sym typeface="Poppins Bold"/>
              </a:defRPr>
            </a:lvl1pPr>
          </a:lstStyle>
          <a:p>
            <a:fld id="{86CB4B4D-7CA3-9044-876B-883B54F8677D}" type="slidenum">
              <a:t>‹N°›</a:t>
            </a:fld>
            <a:endParaRPr/>
          </a:p>
        </p:txBody>
      </p:sp>
      <p:sp>
        <p:nvSpPr>
          <p:cNvPr id="4430"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x">
  <p:cSld name="Portfolio q">
    <p:spTree>
      <p:nvGrpSpPr>
        <p:cNvPr id="1" name=""/>
        <p:cNvGrpSpPr/>
        <p:nvPr/>
      </p:nvGrpSpPr>
      <p:grpSpPr>
        <a:xfrm>
          <a:off x="0" y="0"/>
          <a:ext cx="0" cy="0"/>
          <a:chOff x="0" y="0"/>
          <a:chExt cx="0" cy="0"/>
        </a:xfrm>
      </p:grpSpPr>
      <p:sp>
        <p:nvSpPr>
          <p:cNvPr id="443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43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43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440" name="placeholder_image.jpg"/>
          <p:cNvSpPr>
            <a:spLocks noGrp="1"/>
          </p:cNvSpPr>
          <p:nvPr>
            <p:ph type="pic" sz="half" idx="13"/>
          </p:nvPr>
        </p:nvSpPr>
        <p:spPr>
          <a:xfrm>
            <a:off x="14355762" y="-1585016"/>
            <a:ext cx="10028122" cy="10028122"/>
          </a:xfrm>
          <a:prstGeom prst="rect">
            <a:avLst/>
          </a:prstGeom>
        </p:spPr>
        <p:txBody>
          <a:bodyPr lIns="91439" tIns="45719" rIns="91439" bIns="45719" anchor="t">
            <a:noAutofit/>
          </a:bodyPr>
          <a:lstStyle/>
          <a:p>
            <a:endParaRPr/>
          </a:p>
        </p:txBody>
      </p:sp>
      <p:sp>
        <p:nvSpPr>
          <p:cNvPr id="4441" name="placeholder_image.jpg"/>
          <p:cNvSpPr>
            <a:spLocks noGrp="1"/>
          </p:cNvSpPr>
          <p:nvPr>
            <p:ph type="pic" sz="half" idx="14"/>
          </p:nvPr>
        </p:nvSpPr>
        <p:spPr>
          <a:xfrm>
            <a:off x="14355762" y="5272984"/>
            <a:ext cx="10028122" cy="10028122"/>
          </a:xfrm>
          <a:prstGeom prst="rect">
            <a:avLst/>
          </a:prstGeom>
        </p:spPr>
        <p:txBody>
          <a:bodyPr lIns="91439" tIns="45719" rIns="91439" bIns="45719" anchor="t">
            <a:noAutofit/>
          </a:bodyPr>
          <a:lstStyle/>
          <a:p>
            <a:endParaRPr/>
          </a:p>
        </p:txBody>
      </p:sp>
      <p:sp>
        <p:nvSpPr>
          <p:cNvPr id="4442" name="Portfolio…"/>
          <p:cNvSpPr txBox="1">
            <a:spLocks noGrp="1"/>
          </p:cNvSpPr>
          <p:nvPr>
            <p:ph type="body" sz="quarter" idx="15"/>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Portfolio</a:t>
            </a:r>
          </a:p>
          <a:p>
            <a:pPr marL="0" indent="0">
              <a:lnSpc>
                <a:spcPts val="6800"/>
              </a:lnSpc>
              <a:spcBef>
                <a:spcPts val="0"/>
              </a:spcBef>
              <a:buSzTx/>
              <a:buNone/>
              <a:defRPr sz="7200" spc="-215"/>
            </a:pPr>
            <a:r>
              <a:t>Style 1</a:t>
            </a:r>
          </a:p>
        </p:txBody>
      </p:sp>
      <p:sp>
        <p:nvSpPr>
          <p:cNvPr id="4443" name="Project Name…"/>
          <p:cNvSpPr txBox="1">
            <a:spLocks noGrp="1"/>
          </p:cNvSpPr>
          <p:nvPr>
            <p:ph type="body" sz="quarter" idx="16"/>
          </p:nvPr>
        </p:nvSpPr>
        <p:spPr>
          <a:xfrm>
            <a:off x="2590800" y="4342050"/>
            <a:ext cx="8894036" cy="1816260"/>
          </a:xfrm>
          <a:prstGeom prst="rect">
            <a:avLst/>
          </a:prstGeom>
        </p:spPr>
        <p:txBody>
          <a:bodyPr lIns="45719" tIns="45719" rIns="45719" bIns="45719" anchor="t">
            <a:noAutofit/>
          </a:bodyPr>
          <a:lstStyle/>
          <a:p>
            <a:pPr marL="0" indent="0">
              <a:spcBef>
                <a:spcPts val="0"/>
              </a:spcBef>
              <a:buSzTx/>
              <a:buNone/>
              <a:defRPr sz="4800" i="1" cap="none" spc="480">
                <a:solidFill>
                  <a:srgbClr val="595959"/>
                </a:solidFill>
                <a:latin typeface="Poppins Regular"/>
                <a:ea typeface="Poppins Regular"/>
                <a:cs typeface="Poppins Regular"/>
                <a:sym typeface="Poppins Regular"/>
              </a:defRPr>
            </a:pPr>
            <a:r>
              <a:t>Project Name</a:t>
            </a:r>
          </a:p>
          <a:p>
            <a:pPr marL="0" indent="0">
              <a:spcBef>
                <a:spcPts val="0"/>
              </a:spcBef>
              <a:buSzTx/>
              <a:buNone/>
              <a:defRPr sz="4800" i="1" cap="none" spc="480">
                <a:solidFill>
                  <a:srgbClr val="595959"/>
                </a:solidFill>
                <a:latin typeface="Poppins Regular"/>
                <a:ea typeface="Poppins Regular"/>
                <a:cs typeface="Poppins Regular"/>
                <a:sym typeface="Poppins Regular"/>
              </a:defRPr>
            </a:pPr>
            <a:r>
              <a:t>June 01 / 2018</a:t>
            </a:r>
          </a:p>
        </p:txBody>
      </p:sp>
      <p:sp>
        <p:nvSpPr>
          <p:cNvPr id="4444" name="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p:cNvSpPr txBox="1">
            <a:spLocks noGrp="1"/>
          </p:cNvSpPr>
          <p:nvPr>
            <p:ph type="body" sz="quarter" idx="17"/>
          </p:nvPr>
        </p:nvSpPr>
        <p:spPr>
          <a:xfrm>
            <a:off x="2513343" y="6875607"/>
            <a:ext cx="8957106" cy="5051321"/>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a:t>
            </a:r>
          </a:p>
        </p:txBody>
      </p:sp>
      <p:sp>
        <p:nvSpPr>
          <p:cNvPr id="4445" name="Figure"/>
          <p:cNvSpPr>
            <a:spLocks noGrp="1"/>
          </p:cNvSpPr>
          <p:nvPr>
            <p:ph type="body" sz="quarter" idx="18"/>
          </p:nvPr>
        </p:nvSpPr>
        <p:spPr>
          <a:xfrm>
            <a:off x="13453140" y="4915303"/>
            <a:ext cx="1545921"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solidFill>
                  <a:srgbClr val="6E686F"/>
                </a:solidFill>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4446"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x">
  <p:cSld name="Portfolio k">
    <p:spTree>
      <p:nvGrpSpPr>
        <p:cNvPr id="1" name=""/>
        <p:cNvGrpSpPr/>
        <p:nvPr/>
      </p:nvGrpSpPr>
      <p:grpSpPr>
        <a:xfrm>
          <a:off x="0" y="0"/>
          <a:ext cx="0" cy="0"/>
          <a:chOff x="0" y="0"/>
          <a:chExt cx="0" cy="0"/>
        </a:xfrm>
      </p:grpSpPr>
      <p:sp>
        <p:nvSpPr>
          <p:cNvPr id="445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45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45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456" name=""/>
          <p:cNvSpPr txBox="1">
            <a:spLocks noGrp="1"/>
          </p:cNvSpPr>
          <p:nvPr>
            <p:ph type="body" sz="quarter" idx="13"/>
          </p:nvPr>
        </p:nvSpPr>
        <p:spPr>
          <a:xfrm>
            <a:off x="17153004" y="7303265"/>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457" name="Tequis magnam everunt re volupti ntiusament at."/>
          <p:cNvSpPr txBox="1">
            <a:spLocks noGrp="1"/>
          </p:cNvSpPr>
          <p:nvPr>
            <p:ph type="body" sz="quarter" idx="14"/>
          </p:nvPr>
        </p:nvSpPr>
        <p:spPr>
          <a:xfrm>
            <a:off x="18506347" y="8080209"/>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458" name="Desc. Point a"/>
          <p:cNvSpPr>
            <a:spLocks noGrp="1"/>
          </p:cNvSpPr>
          <p:nvPr>
            <p:ph type="body" sz="quarter" idx="15"/>
          </p:nvPr>
        </p:nvSpPr>
        <p:spPr>
          <a:xfrm>
            <a:off x="18507521" y="7075416"/>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vl1pPr>
          </a:lstStyle>
          <a:p>
            <a:r>
              <a:t>Desc. Point a</a:t>
            </a:r>
          </a:p>
        </p:txBody>
      </p:sp>
      <p:sp>
        <p:nvSpPr>
          <p:cNvPr id="4459" name=""/>
          <p:cNvSpPr txBox="1">
            <a:spLocks noGrp="1"/>
          </p:cNvSpPr>
          <p:nvPr>
            <p:ph type="body" sz="quarter" idx="16"/>
          </p:nvPr>
        </p:nvSpPr>
        <p:spPr>
          <a:xfrm>
            <a:off x="17153004" y="10031996"/>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4460" name="Tequis magnam everunt re volupti ntiusament at."/>
          <p:cNvSpPr txBox="1">
            <a:spLocks noGrp="1"/>
          </p:cNvSpPr>
          <p:nvPr>
            <p:ph type="body" sz="quarter" idx="17"/>
          </p:nvPr>
        </p:nvSpPr>
        <p:spPr>
          <a:xfrm>
            <a:off x="18506347" y="10808940"/>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461" name="Desc. Point b"/>
          <p:cNvSpPr>
            <a:spLocks noGrp="1"/>
          </p:cNvSpPr>
          <p:nvPr>
            <p:ph type="body" sz="quarter" idx="18"/>
          </p:nvPr>
        </p:nvSpPr>
        <p:spPr>
          <a:xfrm>
            <a:off x="18507521"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vl1pPr>
          </a:lstStyle>
          <a:p>
            <a:r>
              <a:t>Desc. Point b</a:t>
            </a:r>
          </a:p>
        </p:txBody>
      </p:sp>
      <p:sp>
        <p:nvSpPr>
          <p:cNvPr id="4462" name="Tequis magnam everunt re volupti ntiusament at et omnimo totatin venimus."/>
          <p:cNvSpPr txBox="1">
            <a:spLocks noGrp="1"/>
          </p:cNvSpPr>
          <p:nvPr>
            <p:ph type="body" sz="quarter" idx="19"/>
          </p:nvPr>
        </p:nvSpPr>
        <p:spPr>
          <a:xfrm>
            <a:off x="17152473" y="4758940"/>
            <a:ext cx="6112474" cy="236544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a:t>
            </a:r>
          </a:p>
        </p:txBody>
      </p:sp>
      <p:sp>
        <p:nvSpPr>
          <p:cNvPr id="4463" name="placeholder_image.jpg"/>
          <p:cNvSpPr>
            <a:spLocks noGrp="1"/>
          </p:cNvSpPr>
          <p:nvPr>
            <p:ph type="pic" sz="half" idx="20"/>
          </p:nvPr>
        </p:nvSpPr>
        <p:spPr>
          <a:xfrm>
            <a:off x="711225" y="1879600"/>
            <a:ext cx="9906001" cy="9906000"/>
          </a:xfrm>
          <a:prstGeom prst="rect">
            <a:avLst/>
          </a:prstGeom>
        </p:spPr>
        <p:txBody>
          <a:bodyPr lIns="91439" tIns="45719" rIns="91439" bIns="45719" anchor="t">
            <a:noAutofit/>
          </a:bodyPr>
          <a:lstStyle/>
          <a:p>
            <a:endParaRPr/>
          </a:p>
        </p:txBody>
      </p:sp>
      <p:sp>
        <p:nvSpPr>
          <p:cNvPr id="4464" name="placeholder_image.jpg"/>
          <p:cNvSpPr>
            <a:spLocks noGrp="1"/>
          </p:cNvSpPr>
          <p:nvPr>
            <p:ph type="pic" sz="quarter" idx="21"/>
          </p:nvPr>
        </p:nvSpPr>
        <p:spPr>
          <a:xfrm>
            <a:off x="9048908" y="1163595"/>
            <a:ext cx="6248453" cy="6248452"/>
          </a:xfrm>
          <a:prstGeom prst="rect">
            <a:avLst/>
          </a:prstGeom>
        </p:spPr>
        <p:txBody>
          <a:bodyPr lIns="91439" tIns="45719" rIns="91439" bIns="45719" anchor="t">
            <a:noAutofit/>
          </a:bodyPr>
          <a:lstStyle/>
          <a:p>
            <a:endParaRPr/>
          </a:p>
        </p:txBody>
      </p:sp>
      <p:sp>
        <p:nvSpPr>
          <p:cNvPr id="4465" name="placeholder_image.jpg"/>
          <p:cNvSpPr>
            <a:spLocks noGrp="1"/>
          </p:cNvSpPr>
          <p:nvPr>
            <p:ph type="pic" sz="quarter" idx="22"/>
          </p:nvPr>
        </p:nvSpPr>
        <p:spPr>
          <a:xfrm>
            <a:off x="9048909" y="6271231"/>
            <a:ext cx="6248452" cy="6248452"/>
          </a:xfrm>
          <a:prstGeom prst="rect">
            <a:avLst/>
          </a:prstGeom>
        </p:spPr>
        <p:txBody>
          <a:bodyPr lIns="91439" tIns="45719" rIns="91439" bIns="45719" anchor="t">
            <a:noAutofit/>
          </a:bodyPr>
          <a:lstStyle/>
          <a:p>
            <a:endParaRPr/>
          </a:p>
        </p:txBody>
      </p:sp>
      <p:sp>
        <p:nvSpPr>
          <p:cNvPr id="4466" name="Make clients happy."/>
          <p:cNvSpPr txBox="1">
            <a:spLocks noGrp="1"/>
          </p:cNvSpPr>
          <p:nvPr>
            <p:ph type="body" sz="quarter" idx="23"/>
          </p:nvPr>
        </p:nvSpPr>
        <p:spPr>
          <a:xfrm>
            <a:off x="1286932" y="9229233"/>
            <a:ext cx="4078817" cy="1816260"/>
          </a:xfrm>
          <a:prstGeom prst="rect">
            <a:avLst/>
          </a:prstGeom>
        </p:spPr>
        <p:txBody>
          <a:bodyPr lIns="45719" tIns="45719" rIns="45719" bIns="45719" anchor="t">
            <a:noAutofit/>
          </a:bodyPr>
          <a:lstStyle>
            <a:lvl1pPr marL="0" indent="0">
              <a:spcBef>
                <a:spcPts val="0"/>
              </a:spcBef>
              <a:buSzTx/>
              <a:buNone/>
              <a:defRPr sz="4800" i="1" cap="none" spc="480">
                <a:solidFill>
                  <a:srgbClr val="595959"/>
                </a:solidFill>
                <a:latin typeface="Poppins Regular"/>
                <a:ea typeface="Poppins Regular"/>
                <a:cs typeface="Poppins Regular"/>
                <a:sym typeface="Poppins Regular"/>
              </a:defRPr>
            </a:lvl1pPr>
          </a:lstStyle>
          <a:p>
            <a:r>
              <a:t>Make clients happy.</a:t>
            </a:r>
          </a:p>
        </p:txBody>
      </p:sp>
      <p:sp>
        <p:nvSpPr>
          <p:cNvPr id="4467" name="HelVetic Port-folio Style"/>
          <p:cNvSpPr txBox="1">
            <a:spLocks noGrp="1"/>
          </p:cNvSpPr>
          <p:nvPr>
            <p:ph type="body" sz="quarter" idx="24"/>
          </p:nvPr>
        </p:nvSpPr>
        <p:spPr>
          <a:xfrm>
            <a:off x="14787033" y="1796626"/>
            <a:ext cx="6668790" cy="278343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a:t>
            </a:r>
          </a:p>
        </p:txBody>
      </p:sp>
      <p:sp>
        <p:nvSpPr>
          <p:cNvPr id="4468" name="Numéro de diapositive"/>
          <p:cNvSpPr txBox="1">
            <a:spLocks noGrp="1"/>
          </p:cNvSpPr>
          <p:nvPr>
            <p:ph type="sldNum" sz="quarter" idx="2"/>
          </p:nvPr>
        </p:nvSpPr>
        <p:spPr>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x">
  <p:cSld name="Charts h">
    <p:spTree>
      <p:nvGrpSpPr>
        <p:cNvPr id="1" name=""/>
        <p:cNvGrpSpPr/>
        <p:nvPr/>
      </p:nvGrpSpPr>
      <p:grpSpPr>
        <a:xfrm>
          <a:off x="0" y="0"/>
          <a:ext cx="0" cy="0"/>
          <a:chOff x="0" y="0"/>
          <a:chExt cx="0" cy="0"/>
        </a:xfrm>
      </p:grpSpPr>
      <p:sp>
        <p:nvSpPr>
          <p:cNvPr id="447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47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477"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4478" name="Desc. Point A"/>
          <p:cNvSpPr>
            <a:spLocks noGrp="1"/>
          </p:cNvSpPr>
          <p:nvPr>
            <p:ph type="body" sz="quarter" idx="14"/>
          </p:nvPr>
        </p:nvSpPr>
        <p:spPr>
          <a:xfrm>
            <a:off x="2284396" y="9907516"/>
            <a:ext cx="3802294" cy="889001"/>
          </a:xfrm>
          <a:prstGeom prst="rect">
            <a:avLst/>
          </a:prstGeom>
        </p:spPr>
        <p:txBody>
          <a:bodyPr lIns="48766" tIns="48766" rIns="48766" bIns="48766">
            <a:noAutofit/>
          </a:bodyPr>
          <a:lstStyle>
            <a:lvl1pPr marL="0" indent="0" algn="ctr">
              <a:lnSpc>
                <a:spcPct val="120000"/>
              </a:lnSpc>
              <a:spcBef>
                <a:spcPts val="0"/>
              </a:spcBef>
              <a:buSzTx/>
              <a:buNone/>
              <a:defRPr sz="3000" spc="-90"/>
            </a:lvl1pPr>
          </a:lstStyle>
          <a:p>
            <a:r>
              <a:t>Desc. Point A</a:t>
            </a:r>
          </a:p>
        </p:txBody>
      </p:sp>
      <p:sp>
        <p:nvSpPr>
          <p:cNvPr id="4479" name="Tequis magnam everunt re volupti ntiusament at."/>
          <p:cNvSpPr txBox="1">
            <a:spLocks noGrp="1"/>
          </p:cNvSpPr>
          <p:nvPr>
            <p:ph type="body" sz="quarter" idx="15"/>
          </p:nvPr>
        </p:nvSpPr>
        <p:spPr>
          <a:xfrm>
            <a:off x="229426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480" name="Desc. Point B"/>
          <p:cNvSpPr>
            <a:spLocks noGrp="1"/>
          </p:cNvSpPr>
          <p:nvPr>
            <p:ph type="body" sz="quarter" idx="16"/>
          </p:nvPr>
        </p:nvSpPr>
        <p:spPr>
          <a:xfrm>
            <a:off x="7615625" y="9907516"/>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vl1pPr>
          </a:lstStyle>
          <a:p>
            <a:r>
              <a:t>Desc. Point B</a:t>
            </a:r>
          </a:p>
        </p:txBody>
      </p:sp>
      <p:sp>
        <p:nvSpPr>
          <p:cNvPr id="4481" name="Tequis magnam everunt re volupti ntiusament at."/>
          <p:cNvSpPr txBox="1">
            <a:spLocks noGrp="1"/>
          </p:cNvSpPr>
          <p:nvPr>
            <p:ph type="body" sz="quarter" idx="17"/>
          </p:nvPr>
        </p:nvSpPr>
        <p:spPr>
          <a:xfrm>
            <a:off x="7625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482" name="Desc. Point C"/>
          <p:cNvSpPr>
            <a:spLocks noGrp="1"/>
          </p:cNvSpPr>
          <p:nvPr>
            <p:ph type="body" sz="quarter" idx="18"/>
          </p:nvPr>
        </p:nvSpPr>
        <p:spPr>
          <a:xfrm>
            <a:off x="12949625" y="9907516"/>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vl1pPr>
          </a:lstStyle>
          <a:p>
            <a:r>
              <a:t>Desc. Point C</a:t>
            </a:r>
          </a:p>
        </p:txBody>
      </p:sp>
      <p:sp>
        <p:nvSpPr>
          <p:cNvPr id="4483" name="Tequis magnam everunt re volupti ntiusament at."/>
          <p:cNvSpPr txBox="1">
            <a:spLocks noGrp="1"/>
          </p:cNvSpPr>
          <p:nvPr>
            <p:ph type="body" sz="quarter" idx="19"/>
          </p:nvPr>
        </p:nvSpPr>
        <p:spPr>
          <a:xfrm>
            <a:off x="12959498" y="10874209"/>
            <a:ext cx="3808876" cy="1243612"/>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484" name="2016"/>
          <p:cNvSpPr>
            <a:spLocks noGrp="1"/>
          </p:cNvSpPr>
          <p:nvPr>
            <p:ph type="body" sz="quarter" idx="20"/>
          </p:nvPr>
        </p:nvSpPr>
        <p:spPr>
          <a:xfrm>
            <a:off x="2284396" y="5073049"/>
            <a:ext cx="3802294" cy="889001"/>
          </a:xfrm>
          <a:prstGeom prst="rect">
            <a:avLst/>
          </a:prstGeom>
        </p:spPr>
        <p:txBody>
          <a:bodyPr lIns="48766" tIns="48766" rIns="48766" bIns="48766">
            <a:noAutofit/>
          </a:bodyPr>
          <a:lstStyle>
            <a:lvl1pPr marL="0" indent="0" algn="ctr">
              <a:lnSpc>
                <a:spcPct val="120000"/>
              </a:lnSpc>
              <a:spcBef>
                <a:spcPts val="0"/>
              </a:spcBef>
              <a:buSzTx/>
              <a:buNone/>
              <a:defRPr sz="3000" spc="-90"/>
            </a:lvl1pPr>
          </a:lstStyle>
          <a:p>
            <a:r>
              <a:t>2016</a:t>
            </a:r>
          </a:p>
        </p:txBody>
      </p:sp>
      <p:sp>
        <p:nvSpPr>
          <p:cNvPr id="4485" name="2017"/>
          <p:cNvSpPr>
            <a:spLocks noGrp="1"/>
          </p:cNvSpPr>
          <p:nvPr>
            <p:ph type="body" sz="quarter" idx="21"/>
          </p:nvPr>
        </p:nvSpPr>
        <p:spPr>
          <a:xfrm>
            <a:off x="7615625" y="5073049"/>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vl1pPr>
          </a:lstStyle>
          <a:p>
            <a:r>
              <a:t>2017</a:t>
            </a:r>
          </a:p>
        </p:txBody>
      </p:sp>
      <p:sp>
        <p:nvSpPr>
          <p:cNvPr id="4486" name="2018"/>
          <p:cNvSpPr>
            <a:spLocks noGrp="1"/>
          </p:cNvSpPr>
          <p:nvPr>
            <p:ph type="body" sz="quarter" idx="22"/>
          </p:nvPr>
        </p:nvSpPr>
        <p:spPr>
          <a:xfrm>
            <a:off x="12949625" y="5073049"/>
            <a:ext cx="3802295" cy="889001"/>
          </a:xfrm>
          <a:prstGeom prst="rect">
            <a:avLst/>
          </a:prstGeom>
        </p:spPr>
        <p:txBody>
          <a:bodyPr lIns="48766" tIns="48766" rIns="48766" bIns="48766">
            <a:noAutofit/>
          </a:bodyPr>
          <a:lstStyle>
            <a:lvl1pPr marL="0" indent="0" algn="ctr">
              <a:lnSpc>
                <a:spcPct val="120000"/>
              </a:lnSpc>
              <a:spcBef>
                <a:spcPts val="0"/>
              </a:spcBef>
              <a:buSzTx/>
              <a:buNone/>
              <a:defRPr sz="3000" spc="-90"/>
            </a:lvl1pPr>
          </a:lstStyle>
          <a:p>
            <a:r>
              <a:t>2018</a:t>
            </a:r>
          </a:p>
        </p:txBody>
      </p:sp>
      <p:sp>
        <p:nvSpPr>
          <p:cNvPr id="4487" name=""/>
          <p:cNvSpPr txBox="1">
            <a:spLocks noGrp="1"/>
          </p:cNvSpPr>
          <p:nvPr>
            <p:ph type="body" sz="quarter" idx="23"/>
          </p:nvPr>
        </p:nvSpPr>
        <p:spPr>
          <a:xfrm>
            <a:off x="17515650" y="7303265"/>
            <a:ext cx="783134" cy="1243613"/>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4488" name="Tequis magnam everunt re volupti ntiusament at."/>
          <p:cNvSpPr txBox="1">
            <a:spLocks noGrp="1"/>
          </p:cNvSpPr>
          <p:nvPr>
            <p:ph type="body" sz="quarter" idx="24"/>
          </p:nvPr>
        </p:nvSpPr>
        <p:spPr>
          <a:xfrm>
            <a:off x="18506347" y="8080209"/>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489" name="Desc. Point a"/>
          <p:cNvSpPr>
            <a:spLocks noGrp="1"/>
          </p:cNvSpPr>
          <p:nvPr>
            <p:ph type="body" sz="quarter" idx="25"/>
          </p:nvPr>
        </p:nvSpPr>
        <p:spPr>
          <a:xfrm>
            <a:off x="18507521" y="7075416"/>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vl1pPr>
          </a:lstStyle>
          <a:p>
            <a:r>
              <a:t>Desc. Point a</a:t>
            </a:r>
          </a:p>
        </p:txBody>
      </p:sp>
      <p:sp>
        <p:nvSpPr>
          <p:cNvPr id="4490" name=""/>
          <p:cNvSpPr txBox="1">
            <a:spLocks noGrp="1"/>
          </p:cNvSpPr>
          <p:nvPr>
            <p:ph type="body" sz="quarter" idx="26"/>
          </p:nvPr>
        </p:nvSpPr>
        <p:spPr>
          <a:xfrm>
            <a:off x="17515650" y="10031996"/>
            <a:ext cx="783134" cy="1243613"/>
          </a:xfrm>
          <a:prstGeom prst="rect">
            <a:avLst/>
          </a:prstGeom>
        </p:spPr>
        <p:txBody>
          <a:bodyPr lIns="45719" tIns="45719" rIns="45719" bIns="45719" anchor="t">
            <a:noAutofit/>
          </a:bodyPr>
          <a:lstStyle>
            <a:lvl1pPr marL="0" indent="0" algn="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4491" name="Tequis magnam everunt re volupti ntiusament at."/>
          <p:cNvSpPr txBox="1">
            <a:spLocks noGrp="1"/>
          </p:cNvSpPr>
          <p:nvPr>
            <p:ph type="body" sz="quarter" idx="27"/>
          </p:nvPr>
        </p:nvSpPr>
        <p:spPr>
          <a:xfrm>
            <a:off x="18506347" y="10808940"/>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492" name="Desc. Point b"/>
          <p:cNvSpPr>
            <a:spLocks noGrp="1"/>
          </p:cNvSpPr>
          <p:nvPr>
            <p:ph type="body" sz="quarter" idx="28"/>
          </p:nvPr>
        </p:nvSpPr>
        <p:spPr>
          <a:xfrm>
            <a:off x="18507521"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vl1pPr>
          </a:lstStyle>
          <a:p>
            <a:r>
              <a:t>Desc. Point b</a:t>
            </a:r>
          </a:p>
        </p:txBody>
      </p:sp>
      <p:sp>
        <p:nvSpPr>
          <p:cNvPr id="4493" name="Play…"/>
          <p:cNvSpPr txBox="1">
            <a:spLocks noGrp="1"/>
          </p:cNvSpPr>
          <p:nvPr>
            <p:ph type="body" sz="quarter" idx="29"/>
          </p:nvPr>
        </p:nvSpPr>
        <p:spPr>
          <a:xfrm>
            <a:off x="17771533" y="3717564"/>
            <a:ext cx="4724402" cy="2037557"/>
          </a:xfrm>
          <a:prstGeom prst="rect">
            <a:avLst/>
          </a:prstGeom>
        </p:spPr>
        <p:txBody>
          <a:bodyPr lIns="45719" tIns="45719" rIns="45719" bIns="45719" anchor="t">
            <a:noAutofit/>
          </a:bodyPr>
          <a:lstStyle/>
          <a:p>
            <a:pPr marL="0" indent="0">
              <a:lnSpc>
                <a:spcPts val="6800"/>
              </a:lnSpc>
              <a:spcBef>
                <a:spcPts val="0"/>
              </a:spcBef>
              <a:buSzTx/>
              <a:buNone/>
              <a:defRPr sz="7200" spc="-215"/>
            </a:pPr>
            <a:r>
              <a:t>Play</a:t>
            </a:r>
          </a:p>
          <a:p>
            <a:pPr marL="0" indent="0">
              <a:lnSpc>
                <a:spcPts val="6800"/>
              </a:lnSpc>
              <a:spcBef>
                <a:spcPts val="0"/>
              </a:spcBef>
              <a:buSzTx/>
              <a:buNone/>
              <a:defRPr sz="7200" spc="-215"/>
            </a:pPr>
            <a:r>
              <a:t>Hard </a:t>
            </a:r>
          </a:p>
        </p:txBody>
      </p:sp>
      <p:sp>
        <p:nvSpPr>
          <p:cNvPr id="449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atin typeface="+mn-lt"/>
                <a:ea typeface="+mn-ea"/>
                <a:cs typeface="+mn-cs"/>
                <a:sym typeface="Poppins Bold"/>
              </a:defRPr>
            </a:lvl1pPr>
          </a:lstStyle>
          <a:p>
            <a:fld id="{86CB4B4D-7CA3-9044-876B-883B54F8677D}" type="slidenum">
              <a:t>‹N°›</a:t>
            </a:fld>
            <a:endParaRPr/>
          </a:p>
        </p:txBody>
      </p:sp>
      <p:sp>
        <p:nvSpPr>
          <p:cNvPr id="4495"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x">
  <p:cSld name="Charts j">
    <p:spTree>
      <p:nvGrpSpPr>
        <p:cNvPr id="1" name=""/>
        <p:cNvGrpSpPr/>
        <p:nvPr/>
      </p:nvGrpSpPr>
      <p:grpSpPr>
        <a:xfrm>
          <a:off x="0" y="0"/>
          <a:ext cx="0" cy="0"/>
          <a:chOff x="0" y="0"/>
          <a:chExt cx="0" cy="0"/>
        </a:xfrm>
      </p:grpSpPr>
      <p:sp>
        <p:nvSpPr>
          <p:cNvPr id="450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50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504"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Charts</a:t>
            </a:r>
          </a:p>
        </p:txBody>
      </p:sp>
      <p:sp>
        <p:nvSpPr>
          <p:cNvPr id="4505" name="2018"/>
          <p:cNvSpPr>
            <a:spLocks noGrp="1"/>
          </p:cNvSpPr>
          <p:nvPr>
            <p:ph type="body" sz="quarter" idx="14"/>
          </p:nvPr>
        </p:nvSpPr>
        <p:spPr>
          <a:xfrm>
            <a:off x="18296790" y="5581049"/>
            <a:ext cx="4598756" cy="1428883"/>
          </a:xfrm>
          <a:prstGeom prst="rect">
            <a:avLst/>
          </a:prstGeom>
        </p:spPr>
        <p:txBody>
          <a:bodyPr lIns="48766" tIns="48766" rIns="48766" bIns="48766" anchor="t">
            <a:noAutofit/>
          </a:bodyPr>
          <a:lstStyle>
            <a:lvl1pPr marL="0" indent="0">
              <a:lnSpc>
                <a:spcPct val="80000"/>
              </a:lnSpc>
              <a:spcBef>
                <a:spcPts val="0"/>
              </a:spcBef>
              <a:buSzTx/>
              <a:buNone/>
              <a:defRPr sz="9600" spc="-288"/>
            </a:lvl1pPr>
          </a:lstStyle>
          <a:p>
            <a:r>
              <a:t>2018</a:t>
            </a:r>
          </a:p>
        </p:txBody>
      </p:sp>
      <p:sp>
        <p:nvSpPr>
          <p:cNvPr id="4506" name="Tequis magnam everunt re volupti ntiusament at."/>
          <p:cNvSpPr txBox="1">
            <a:spLocks noGrp="1"/>
          </p:cNvSpPr>
          <p:nvPr>
            <p:ph type="body" sz="quarter" idx="15"/>
          </p:nvPr>
        </p:nvSpPr>
        <p:spPr>
          <a:xfrm>
            <a:off x="18301627" y="8588209"/>
            <a:ext cx="4595548"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507" name="Desc. Point a"/>
          <p:cNvSpPr>
            <a:spLocks noGrp="1"/>
          </p:cNvSpPr>
          <p:nvPr>
            <p:ph type="body" sz="quarter" idx="16"/>
          </p:nvPr>
        </p:nvSpPr>
        <p:spPr>
          <a:xfrm>
            <a:off x="18313449" y="7583416"/>
            <a:ext cx="4595548" cy="889001"/>
          </a:xfrm>
          <a:prstGeom prst="rect">
            <a:avLst/>
          </a:prstGeom>
        </p:spPr>
        <p:txBody>
          <a:bodyPr lIns="48766" tIns="48766" rIns="48766" bIns="48766">
            <a:noAutofit/>
          </a:bodyPr>
          <a:lstStyle>
            <a:lvl1pPr marL="0" indent="0">
              <a:lnSpc>
                <a:spcPct val="120000"/>
              </a:lnSpc>
              <a:spcBef>
                <a:spcPts val="0"/>
              </a:spcBef>
              <a:buSzTx/>
              <a:buNone/>
              <a:defRPr sz="3000" spc="-90"/>
            </a:lvl1pPr>
          </a:lstStyle>
          <a:p>
            <a:r>
              <a:t>Desc. Point a</a:t>
            </a:r>
          </a:p>
        </p:txBody>
      </p:sp>
      <p:sp>
        <p:nvSpPr>
          <p:cNvPr id="4508" name="Image"/>
          <p:cNvSpPr>
            <a:spLocks noGrp="1"/>
          </p:cNvSpPr>
          <p:nvPr>
            <p:ph type="pic" idx="17"/>
          </p:nvPr>
        </p:nvSpPr>
        <p:spPr>
          <a:xfrm>
            <a:off x="-120048" y="1890399"/>
            <a:ext cx="12106989" cy="12106989"/>
          </a:xfrm>
          <a:prstGeom prst="rect">
            <a:avLst/>
          </a:prstGeom>
        </p:spPr>
        <p:txBody>
          <a:bodyPr lIns="91439" tIns="45719" rIns="91439" bIns="45719" anchor="t">
            <a:noAutofit/>
          </a:bodyPr>
          <a:lstStyle/>
          <a:p>
            <a:endParaRPr/>
          </a:p>
        </p:txBody>
      </p:sp>
      <p:sp>
        <p:nvSpPr>
          <p:cNvPr id="4509" name="2017"/>
          <p:cNvSpPr>
            <a:spLocks noGrp="1"/>
          </p:cNvSpPr>
          <p:nvPr>
            <p:ph type="body" sz="quarter" idx="18"/>
          </p:nvPr>
        </p:nvSpPr>
        <p:spPr>
          <a:xfrm>
            <a:off x="12775771" y="5581049"/>
            <a:ext cx="4598757" cy="1428883"/>
          </a:xfrm>
          <a:prstGeom prst="rect">
            <a:avLst/>
          </a:prstGeom>
        </p:spPr>
        <p:txBody>
          <a:bodyPr lIns="48766" tIns="48766" rIns="48766" bIns="48766" anchor="t">
            <a:noAutofit/>
          </a:bodyPr>
          <a:lstStyle>
            <a:lvl1pPr marL="0" indent="0">
              <a:lnSpc>
                <a:spcPct val="80000"/>
              </a:lnSpc>
              <a:spcBef>
                <a:spcPts val="0"/>
              </a:spcBef>
              <a:buSzTx/>
              <a:buNone/>
              <a:defRPr sz="9600" spc="-288"/>
            </a:lvl1pPr>
          </a:lstStyle>
          <a:p>
            <a:r>
              <a:t>2017</a:t>
            </a:r>
          </a:p>
        </p:txBody>
      </p:sp>
      <p:sp>
        <p:nvSpPr>
          <p:cNvPr id="4510" name="Tequis magnam everunt re volupti ntiusament at."/>
          <p:cNvSpPr txBox="1">
            <a:spLocks noGrp="1"/>
          </p:cNvSpPr>
          <p:nvPr>
            <p:ph type="body" sz="quarter" idx="19"/>
          </p:nvPr>
        </p:nvSpPr>
        <p:spPr>
          <a:xfrm>
            <a:off x="12780608" y="8588209"/>
            <a:ext cx="4595548"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4511" name="Desc. Point a"/>
          <p:cNvSpPr>
            <a:spLocks noGrp="1"/>
          </p:cNvSpPr>
          <p:nvPr>
            <p:ph type="body" sz="quarter" idx="20"/>
          </p:nvPr>
        </p:nvSpPr>
        <p:spPr>
          <a:xfrm>
            <a:off x="12792430" y="7583416"/>
            <a:ext cx="4595548" cy="889001"/>
          </a:xfrm>
          <a:prstGeom prst="rect">
            <a:avLst/>
          </a:prstGeom>
        </p:spPr>
        <p:txBody>
          <a:bodyPr lIns="48766" tIns="48766" rIns="48766" bIns="48766">
            <a:noAutofit/>
          </a:bodyPr>
          <a:lstStyle>
            <a:lvl1pPr marL="0" indent="0">
              <a:lnSpc>
                <a:spcPct val="120000"/>
              </a:lnSpc>
              <a:spcBef>
                <a:spcPts val="0"/>
              </a:spcBef>
              <a:buSzTx/>
              <a:buNone/>
              <a:defRPr sz="3000" spc="-90"/>
            </a:lvl1pPr>
          </a:lstStyle>
          <a:p>
            <a:r>
              <a:t>Desc. Point a</a:t>
            </a:r>
          </a:p>
        </p:txBody>
      </p:sp>
      <p:sp>
        <p:nvSpPr>
          <p:cNvPr id="451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51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x">
  <p:cSld name="Info b">
    <p:spTree>
      <p:nvGrpSpPr>
        <p:cNvPr id="1" name=""/>
        <p:cNvGrpSpPr/>
        <p:nvPr/>
      </p:nvGrpSpPr>
      <p:grpSpPr>
        <a:xfrm>
          <a:off x="0" y="0"/>
          <a:ext cx="0" cy="0"/>
          <a:chOff x="0" y="0"/>
          <a:chExt cx="0" cy="0"/>
        </a:xfrm>
      </p:grpSpPr>
      <p:sp>
        <p:nvSpPr>
          <p:cNvPr id="452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52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522" name="Full editable…"/>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Full editable</a:t>
            </a:r>
          </a:p>
          <a:p>
            <a:pPr marL="0" indent="0">
              <a:lnSpc>
                <a:spcPts val="6800"/>
              </a:lnSpc>
              <a:spcBef>
                <a:spcPts val="0"/>
              </a:spcBef>
              <a:buSzTx/>
              <a:buNone/>
              <a:defRPr sz="7200" spc="-215"/>
            </a:pPr>
            <a:r>
              <a:t>Infographics</a:t>
            </a:r>
          </a:p>
        </p:txBody>
      </p:sp>
      <p:sp>
        <p:nvSpPr>
          <p:cNvPr id="4523" name="Awesome infographics with structure…"/>
          <p:cNvSpPr txBox="1">
            <a:spLocks noGrp="1"/>
          </p:cNvSpPr>
          <p:nvPr>
            <p:ph type="body" sz="quarter" idx="14"/>
          </p:nvPr>
        </p:nvSpPr>
        <p:spPr>
          <a:xfrm>
            <a:off x="7284411" y="6426942"/>
            <a:ext cx="4105474" cy="5413073"/>
          </a:xfrm>
          <a:prstGeom prst="rect">
            <a:avLst/>
          </a:prstGeom>
        </p:spPr>
        <p:txBody>
          <a:bodyPr lIns="45719" tIns="45719" rIns="45719" bIns="45719" anchor="t">
            <a:noAutofit/>
          </a:bodyPr>
          <a:lstStyle/>
          <a:p>
            <a:pPr marL="0" indent="0">
              <a:lnSpc>
                <a:spcPct val="120000"/>
              </a:lnSpc>
              <a:spcBef>
                <a:spcPts val="0"/>
              </a:spcBef>
              <a:buSzTx/>
              <a:buNone/>
              <a:defRPr sz="3000" spc="-90"/>
            </a:pPr>
            <a:r>
              <a:t>Awesome infographics with structure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a:t>
            </a:r>
          </a:p>
        </p:txBody>
      </p:sp>
      <p:sp>
        <p:nvSpPr>
          <p:cNvPr id="4524" name="6"/>
          <p:cNvSpPr>
            <a:spLocks noGrp="1"/>
          </p:cNvSpPr>
          <p:nvPr>
            <p:ph type="body" sz="quarter" idx="15"/>
          </p:nvPr>
        </p:nvSpPr>
        <p:spPr>
          <a:xfrm>
            <a:off x="2186848" y="109829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solidFill>
                  <a:srgbClr val="6E686F"/>
                </a:solidFill>
              </a:defRPr>
            </a:lvl1pPr>
          </a:lstStyle>
          <a:p>
            <a:r>
              <a:t>6</a:t>
            </a:r>
          </a:p>
        </p:txBody>
      </p:sp>
      <p:sp>
        <p:nvSpPr>
          <p:cNvPr id="4525" name="Tequis magnam everunt rat et omnimo totatin."/>
          <p:cNvSpPr txBox="1">
            <a:spLocks noGrp="1"/>
          </p:cNvSpPr>
          <p:nvPr>
            <p:ph type="body" sz="quarter" idx="16"/>
          </p:nvPr>
        </p:nvSpPr>
        <p:spPr>
          <a:xfrm>
            <a:off x="3004805" y="110036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4526" name="5"/>
          <p:cNvSpPr>
            <a:spLocks noGrp="1"/>
          </p:cNvSpPr>
          <p:nvPr>
            <p:ph type="body" sz="quarter" idx="17"/>
          </p:nvPr>
        </p:nvSpPr>
        <p:spPr>
          <a:xfrm>
            <a:off x="2186848" y="100685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solidFill>
                  <a:srgbClr val="6E686F"/>
                </a:solidFill>
              </a:defRPr>
            </a:lvl1pPr>
          </a:lstStyle>
          <a:p>
            <a:r>
              <a:t>5</a:t>
            </a:r>
          </a:p>
        </p:txBody>
      </p:sp>
      <p:sp>
        <p:nvSpPr>
          <p:cNvPr id="4527" name="Tequis magnam everunt rat et omnimo totatin."/>
          <p:cNvSpPr txBox="1">
            <a:spLocks noGrp="1"/>
          </p:cNvSpPr>
          <p:nvPr>
            <p:ph type="body" sz="quarter" idx="18"/>
          </p:nvPr>
        </p:nvSpPr>
        <p:spPr>
          <a:xfrm>
            <a:off x="3004805" y="100892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4528" name="4"/>
          <p:cNvSpPr>
            <a:spLocks noGrp="1"/>
          </p:cNvSpPr>
          <p:nvPr>
            <p:ph type="body" sz="quarter" idx="19"/>
          </p:nvPr>
        </p:nvSpPr>
        <p:spPr>
          <a:xfrm>
            <a:off x="2186848" y="91541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solidFill>
                  <a:srgbClr val="6E686F"/>
                </a:solidFill>
              </a:defRPr>
            </a:lvl1pPr>
          </a:lstStyle>
          <a:p>
            <a:r>
              <a:t>4</a:t>
            </a:r>
          </a:p>
        </p:txBody>
      </p:sp>
      <p:sp>
        <p:nvSpPr>
          <p:cNvPr id="4529" name="Tequis magnam everunt rat et omnimo totatin."/>
          <p:cNvSpPr txBox="1">
            <a:spLocks noGrp="1"/>
          </p:cNvSpPr>
          <p:nvPr>
            <p:ph type="body" sz="quarter" idx="20"/>
          </p:nvPr>
        </p:nvSpPr>
        <p:spPr>
          <a:xfrm>
            <a:off x="3004805" y="91748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4530" name="3"/>
          <p:cNvSpPr>
            <a:spLocks noGrp="1"/>
          </p:cNvSpPr>
          <p:nvPr>
            <p:ph type="body" sz="quarter" idx="21"/>
          </p:nvPr>
        </p:nvSpPr>
        <p:spPr>
          <a:xfrm>
            <a:off x="2186848" y="82397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solidFill>
                  <a:srgbClr val="6E686F"/>
                </a:solidFill>
              </a:defRPr>
            </a:lvl1pPr>
          </a:lstStyle>
          <a:p>
            <a:r>
              <a:t>3</a:t>
            </a:r>
          </a:p>
        </p:txBody>
      </p:sp>
      <p:sp>
        <p:nvSpPr>
          <p:cNvPr id="4531" name="Tequis magnam everunt rat et omnimo totatin."/>
          <p:cNvSpPr txBox="1">
            <a:spLocks noGrp="1"/>
          </p:cNvSpPr>
          <p:nvPr>
            <p:ph type="body" sz="quarter" idx="22"/>
          </p:nvPr>
        </p:nvSpPr>
        <p:spPr>
          <a:xfrm>
            <a:off x="3004805" y="82604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4532" name="2"/>
          <p:cNvSpPr>
            <a:spLocks noGrp="1"/>
          </p:cNvSpPr>
          <p:nvPr>
            <p:ph type="body" sz="quarter" idx="23"/>
          </p:nvPr>
        </p:nvSpPr>
        <p:spPr>
          <a:xfrm>
            <a:off x="2186848" y="73253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solidFill>
                  <a:srgbClr val="6E686F"/>
                </a:solidFill>
              </a:defRPr>
            </a:lvl1pPr>
          </a:lstStyle>
          <a:p>
            <a:r>
              <a:t>2</a:t>
            </a:r>
          </a:p>
        </p:txBody>
      </p:sp>
      <p:sp>
        <p:nvSpPr>
          <p:cNvPr id="4533" name="Tequis magnam everunt rat et omnimo totatin."/>
          <p:cNvSpPr txBox="1">
            <a:spLocks noGrp="1"/>
          </p:cNvSpPr>
          <p:nvPr>
            <p:ph type="body" sz="quarter" idx="24"/>
          </p:nvPr>
        </p:nvSpPr>
        <p:spPr>
          <a:xfrm>
            <a:off x="3004805" y="73460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4534" name="1"/>
          <p:cNvSpPr>
            <a:spLocks noGrp="1"/>
          </p:cNvSpPr>
          <p:nvPr>
            <p:ph type="body" sz="quarter" idx="25"/>
          </p:nvPr>
        </p:nvSpPr>
        <p:spPr>
          <a:xfrm>
            <a:off x="2186848" y="6410984"/>
            <a:ext cx="656543" cy="656527"/>
          </a:xfrm>
          <a:prstGeom prst="ellipse">
            <a:avLst/>
          </a:prstGeom>
          <a:solidFill>
            <a:srgbClr val="C4C6C1"/>
          </a:solidFill>
        </p:spPr>
        <p:txBody>
          <a:bodyPr lIns="38100" tIns="38100" rIns="38100" bIns="38100">
            <a:noAutofit/>
          </a:bodyPr>
          <a:lstStyle>
            <a:lvl1pPr marL="0" indent="0" algn="ctr">
              <a:lnSpc>
                <a:spcPct val="110000"/>
              </a:lnSpc>
              <a:spcBef>
                <a:spcPts val="0"/>
              </a:spcBef>
              <a:buSzTx/>
              <a:buNone/>
              <a:defRPr sz="2600" cap="none" spc="0">
                <a:solidFill>
                  <a:srgbClr val="6E686F"/>
                </a:solidFill>
              </a:defRPr>
            </a:lvl1pPr>
          </a:lstStyle>
          <a:p>
            <a:r>
              <a:t>1</a:t>
            </a:r>
          </a:p>
        </p:txBody>
      </p:sp>
      <p:sp>
        <p:nvSpPr>
          <p:cNvPr id="4535" name="Tequis magnam everunt rat et omnimo totatin."/>
          <p:cNvSpPr txBox="1">
            <a:spLocks noGrp="1"/>
          </p:cNvSpPr>
          <p:nvPr>
            <p:ph type="body" sz="quarter" idx="26"/>
          </p:nvPr>
        </p:nvSpPr>
        <p:spPr>
          <a:xfrm>
            <a:off x="3004805" y="6431673"/>
            <a:ext cx="3135643" cy="85615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rat et omnimo totatin.</a:t>
            </a:r>
          </a:p>
        </p:txBody>
      </p:sp>
      <p:sp>
        <p:nvSpPr>
          <p:cNvPr id="4536" name="Subline here"/>
          <p:cNvSpPr txBox="1">
            <a:spLocks noGrp="1"/>
          </p:cNvSpPr>
          <p:nvPr>
            <p:ph type="body" sz="quarter" idx="27"/>
          </p:nvPr>
        </p:nvSpPr>
        <p:spPr>
          <a:xfrm>
            <a:off x="2187904" y="4423088"/>
            <a:ext cx="5489574" cy="1476203"/>
          </a:xfrm>
          <a:prstGeom prst="rect">
            <a:avLst/>
          </a:prstGeom>
        </p:spPr>
        <p:txBody>
          <a:bodyPr lIns="45719" tIns="45719" rIns="45719" bIns="45719" anchor="t">
            <a:noAutofit/>
          </a:bodyPr>
          <a:lstStyle>
            <a:lvl1pPr marL="0" indent="0">
              <a:spcBef>
                <a:spcPts val="0"/>
              </a:spcBef>
              <a:buSzTx/>
              <a:buNone/>
              <a:defRPr sz="4800" spc="-144"/>
            </a:lvl1pPr>
          </a:lstStyle>
          <a:p>
            <a:r>
              <a:t>Subline here  </a:t>
            </a:r>
          </a:p>
        </p:txBody>
      </p:sp>
      <p:sp>
        <p:nvSpPr>
          <p:cNvPr id="453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53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x">
  <p:cSld name="Table c">
    <p:spTree>
      <p:nvGrpSpPr>
        <p:cNvPr id="1" name=""/>
        <p:cNvGrpSpPr/>
        <p:nvPr/>
      </p:nvGrpSpPr>
      <p:grpSpPr>
        <a:xfrm>
          <a:off x="0" y="0"/>
          <a:ext cx="0" cy="0"/>
          <a:chOff x="0" y="0"/>
          <a:chExt cx="0" cy="0"/>
        </a:xfrm>
      </p:grpSpPr>
      <p:sp>
        <p:nvSpPr>
          <p:cNvPr id="454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54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54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54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x">
  <p:cSld name="4Columns - no image">
    <p:spTree>
      <p:nvGrpSpPr>
        <p:cNvPr id="1" name=""/>
        <p:cNvGrpSpPr/>
        <p:nvPr/>
      </p:nvGrpSpPr>
      <p:grpSpPr>
        <a:xfrm>
          <a:off x="0" y="0"/>
          <a:ext cx="0" cy="0"/>
          <a:chOff x="0" y="0"/>
          <a:chExt cx="0" cy="0"/>
        </a:xfrm>
      </p:grpSpPr>
      <p:sp>
        <p:nvSpPr>
          <p:cNvPr id="455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55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55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558" name="Text Page for…"/>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a:t>
            </a:r>
          </a:p>
          <a:p>
            <a:pPr marL="0" indent="0">
              <a:lnSpc>
                <a:spcPts val="6800"/>
              </a:lnSpc>
              <a:spcBef>
                <a:spcPts val="0"/>
              </a:spcBef>
              <a:buSzTx/>
              <a:buNone/>
              <a:defRPr sz="7200" spc="-215"/>
            </a:pPr>
            <a:r>
              <a:t>Four columns</a:t>
            </a:r>
          </a:p>
        </p:txBody>
      </p:sp>
      <p:sp>
        <p:nvSpPr>
          <p:cNvPr id="4559"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solidFill>
                  <a:srgbClr val="595959"/>
                </a:solidFill>
                <a:latin typeface="Poppins Regular"/>
                <a:ea typeface="Poppins Regular"/>
                <a:cs typeface="Poppins Regular"/>
                <a:sym typeface="Poppins Regular"/>
              </a:defRPr>
            </a:lvl1pPr>
          </a:lstStyle>
          <a:p>
            <a:r>
              <a:t>More content possibilities for you. Much more.</a:t>
            </a:r>
          </a:p>
        </p:txBody>
      </p:sp>
      <p:sp>
        <p:nvSpPr>
          <p:cNvPr id="4560"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4177378"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4561" name="Tequis magnam everunt re volupti ntiusament at et omnimo totatin venim qui utemquia dolo erum soluptas alite tet id qui utempor esequis evelesc iaecabor re.…"/>
          <p:cNvSpPr txBox="1">
            <a:spLocks noGrp="1"/>
          </p:cNvSpPr>
          <p:nvPr>
            <p:ph type="body" sz="quarter" idx="16"/>
          </p:nvPr>
        </p:nvSpPr>
        <p:spPr>
          <a:xfrm>
            <a:off x="7615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4562" name="Tequis magnam everunt re volupti ntiusament at et omnimo totatin venim qui utemquia dolo erum soluptas alite tet id qui utempor esequis evelesc iaecabor re.…"/>
          <p:cNvSpPr txBox="1">
            <a:spLocks noGrp="1"/>
          </p:cNvSpPr>
          <p:nvPr>
            <p:ph type="body" sz="quarter" idx="17"/>
          </p:nvPr>
        </p:nvSpPr>
        <p:spPr>
          <a:xfrm>
            <a:off x="128522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4563" name="Tequis magnam everunt re volupti ntiusament at et omnimo totatin venim qui utemquia dolo erum soluptas alite tet id qui utempor esequis evelesc iaecabor re.…"/>
          <p:cNvSpPr txBox="1">
            <a:spLocks noGrp="1"/>
          </p:cNvSpPr>
          <p:nvPr>
            <p:ph type="body" sz="quarter" idx="18"/>
          </p:nvPr>
        </p:nvSpPr>
        <p:spPr>
          <a:xfrm>
            <a:off x="18088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4564" name="Numéro de diapositive"/>
          <p:cNvSpPr txBox="1">
            <a:spLocks noGrp="1"/>
          </p:cNvSpPr>
          <p:nvPr>
            <p:ph type="sldNum" sz="quarter" idx="2"/>
          </p:nvPr>
        </p:nvSpPr>
        <p:spPr>
          <a:xfrm>
            <a:off x="1496618" y="12446000"/>
            <a:ext cx="444095" cy="515619"/>
          </a:xfrm>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x">
  <p:cSld name="Content Review e">
    <p:spTree>
      <p:nvGrpSpPr>
        <p:cNvPr id="1" name=""/>
        <p:cNvGrpSpPr/>
        <p:nvPr/>
      </p:nvGrpSpPr>
      <p:grpSpPr>
        <a:xfrm>
          <a:off x="0" y="0"/>
          <a:ext cx="0" cy="0"/>
          <a:chOff x="0" y="0"/>
          <a:chExt cx="0" cy="0"/>
        </a:xfrm>
      </p:grpSpPr>
      <p:sp>
        <p:nvSpPr>
          <p:cNvPr id="457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57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573" name="Image"/>
          <p:cNvSpPr>
            <a:spLocks noGrp="1"/>
          </p:cNvSpPr>
          <p:nvPr>
            <p:ph type="pic" idx="13"/>
          </p:nvPr>
        </p:nvSpPr>
        <p:spPr>
          <a:xfrm>
            <a:off x="-2760597" y="0"/>
            <a:ext cx="13716001" cy="13716001"/>
          </a:xfrm>
          <a:prstGeom prst="rect">
            <a:avLst/>
          </a:prstGeom>
        </p:spPr>
        <p:txBody>
          <a:bodyPr lIns="91439" tIns="45719" rIns="91439" bIns="45719" anchor="t">
            <a:noAutofit/>
          </a:bodyPr>
          <a:lstStyle/>
          <a:p>
            <a:endParaRPr/>
          </a:p>
        </p:txBody>
      </p:sp>
      <p:sp>
        <p:nvSpPr>
          <p:cNvPr id="4574" name="Rectangle"/>
          <p:cNvSpPr>
            <a:spLocks noGrp="1"/>
          </p:cNvSpPr>
          <p:nvPr>
            <p:ph type="body" sz="quarter" idx="14"/>
          </p:nvPr>
        </p:nvSpPr>
        <p:spPr>
          <a:xfrm>
            <a:off x="13033737" y="7244921"/>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575" name="Rectangle"/>
          <p:cNvSpPr>
            <a:spLocks noGrp="1"/>
          </p:cNvSpPr>
          <p:nvPr>
            <p:ph type="body" sz="quarter" idx="15"/>
          </p:nvPr>
        </p:nvSpPr>
        <p:spPr>
          <a:xfrm>
            <a:off x="13033737" y="9884773"/>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576" name="Rectangle"/>
          <p:cNvSpPr>
            <a:spLocks noGrp="1"/>
          </p:cNvSpPr>
          <p:nvPr>
            <p:ph type="body" sz="quarter" idx="16"/>
          </p:nvPr>
        </p:nvSpPr>
        <p:spPr>
          <a:xfrm>
            <a:off x="13033737" y="1965216"/>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577" name="Rectangle"/>
          <p:cNvSpPr>
            <a:spLocks noGrp="1"/>
          </p:cNvSpPr>
          <p:nvPr>
            <p:ph type="body" sz="quarter" idx="17"/>
          </p:nvPr>
        </p:nvSpPr>
        <p:spPr>
          <a:xfrm>
            <a:off x="13033737" y="4605068"/>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578" name="Carré"/>
          <p:cNvSpPr>
            <a:spLocks noGrp="1"/>
          </p:cNvSpPr>
          <p:nvPr>
            <p:ph type="body" sz="quarter" idx="18"/>
          </p:nvPr>
        </p:nvSpPr>
        <p:spPr>
          <a:xfrm>
            <a:off x="13038371" y="1965216"/>
            <a:ext cx="1968501" cy="1968501"/>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579" name="Carré"/>
          <p:cNvSpPr>
            <a:spLocks noGrp="1"/>
          </p:cNvSpPr>
          <p:nvPr>
            <p:ph type="body" sz="quarter" idx="19"/>
          </p:nvPr>
        </p:nvSpPr>
        <p:spPr>
          <a:xfrm>
            <a:off x="13038371" y="724492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580" name="Carré"/>
          <p:cNvSpPr>
            <a:spLocks noGrp="1"/>
          </p:cNvSpPr>
          <p:nvPr>
            <p:ph type="body" sz="quarter" idx="20"/>
          </p:nvPr>
        </p:nvSpPr>
        <p:spPr>
          <a:xfrm>
            <a:off x="13038371" y="9884773"/>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581" name="Carré"/>
          <p:cNvSpPr>
            <a:spLocks noGrp="1"/>
          </p:cNvSpPr>
          <p:nvPr>
            <p:ph type="body" sz="quarter" idx="21"/>
          </p:nvPr>
        </p:nvSpPr>
        <p:spPr>
          <a:xfrm>
            <a:off x="13038371" y="460506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582" name="Tequis magnam everunt re volupti ntiusament at et omnimo totatin venimus anturis explaut alique quatem qui utemquia dolo erum soluptas alite."/>
          <p:cNvSpPr txBox="1">
            <a:spLocks noGrp="1"/>
          </p:cNvSpPr>
          <p:nvPr>
            <p:ph type="body" sz="quarter" idx="22"/>
          </p:nvPr>
        </p:nvSpPr>
        <p:spPr>
          <a:xfrm>
            <a:off x="15466907" y="5011620"/>
            <a:ext cx="6492147"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583" name="Tequis magnam everunt re volupti ntiusament at et omnimo totatin venimus anturis explaut alique quatem qui utemquia dolo erum soluptas alite."/>
          <p:cNvSpPr txBox="1">
            <a:spLocks noGrp="1"/>
          </p:cNvSpPr>
          <p:nvPr>
            <p:ph type="body" sz="quarter" idx="23"/>
          </p:nvPr>
        </p:nvSpPr>
        <p:spPr>
          <a:xfrm>
            <a:off x="15466907" y="2371768"/>
            <a:ext cx="6492147"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584" name="Tequis magnam everunt re volupti ntiusament at et omnimo totatin venimus anturis explaut alique quatem qui utemquia dolo erum soluptas alite."/>
          <p:cNvSpPr txBox="1">
            <a:spLocks noGrp="1"/>
          </p:cNvSpPr>
          <p:nvPr>
            <p:ph type="body" sz="quarter" idx="24"/>
          </p:nvPr>
        </p:nvSpPr>
        <p:spPr>
          <a:xfrm>
            <a:off x="15466907" y="10291325"/>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585" name="Tequis magnam everunt re volupti ntiusament at et omnimo totatin venimus anturis explaut alique quatem qui utemquia dolo erum soluptas alite."/>
          <p:cNvSpPr txBox="1">
            <a:spLocks noGrp="1"/>
          </p:cNvSpPr>
          <p:nvPr>
            <p:ph type="body" sz="quarter" idx="25"/>
          </p:nvPr>
        </p:nvSpPr>
        <p:spPr>
          <a:xfrm>
            <a:off x="15466907" y="7651473"/>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586" name="4"/>
          <p:cNvSpPr>
            <a:spLocks noGrp="1"/>
          </p:cNvSpPr>
          <p:nvPr>
            <p:ph type="body" sz="quarter" idx="26"/>
          </p:nvPr>
        </p:nvSpPr>
        <p:spPr>
          <a:xfrm>
            <a:off x="13168070" y="10185654"/>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4587" name="3"/>
          <p:cNvSpPr>
            <a:spLocks noGrp="1"/>
          </p:cNvSpPr>
          <p:nvPr>
            <p:ph type="body" sz="quarter" idx="27"/>
          </p:nvPr>
        </p:nvSpPr>
        <p:spPr>
          <a:xfrm>
            <a:off x="13168070" y="7545801"/>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4588" name="1"/>
          <p:cNvSpPr>
            <a:spLocks noGrp="1"/>
          </p:cNvSpPr>
          <p:nvPr>
            <p:ph type="body" sz="quarter" idx="28"/>
          </p:nvPr>
        </p:nvSpPr>
        <p:spPr>
          <a:xfrm>
            <a:off x="13168070" y="2266096"/>
            <a:ext cx="1709104" cy="1493741"/>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4589" name="2"/>
          <p:cNvSpPr>
            <a:spLocks noGrp="1"/>
          </p:cNvSpPr>
          <p:nvPr>
            <p:ph type="body" sz="quarter" idx="29"/>
          </p:nvPr>
        </p:nvSpPr>
        <p:spPr>
          <a:xfrm>
            <a:off x="13168070" y="490594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4590" name="Ligne"/>
          <p:cNvSpPr/>
          <p:nvPr/>
        </p:nvSpPr>
        <p:spPr>
          <a:xfrm>
            <a:off x="9181072" y="6909244"/>
            <a:ext cx="2567404" cy="1"/>
          </a:xfrm>
          <a:prstGeom prst="line">
            <a:avLst/>
          </a:prstGeom>
          <a:ln w="152400">
            <a:solidFill>
              <a:srgbClr val="C4C6C1"/>
            </a:solidFill>
            <a:miter lim="400000"/>
          </a:ln>
        </p:spPr>
        <p:txBody>
          <a:bodyPr lIns="50800" tIns="50800" rIns="50800" bIns="50800" anchor="ctr"/>
          <a:lstStyle/>
          <a:p>
            <a:pPr>
              <a:defRPr>
                <a:solidFill>
                  <a:srgbClr val="6E686F"/>
                </a:solidFill>
              </a:defRPr>
            </a:pPr>
            <a:endParaRPr/>
          </a:p>
        </p:txBody>
      </p:sp>
      <p:sp>
        <p:nvSpPr>
          <p:cNvPr id="4591" name="Let´s have a…"/>
          <p:cNvSpPr>
            <a:spLocks noGrp="1"/>
          </p:cNvSpPr>
          <p:nvPr>
            <p:ph type="body" sz="quarter" idx="30"/>
          </p:nvPr>
        </p:nvSpPr>
        <p:spPr>
          <a:xfrm>
            <a:off x="4899656" y="4613162"/>
            <a:ext cx="4592164" cy="4592165"/>
          </a:xfrm>
          <a:prstGeom prst="rect">
            <a:avLst/>
          </a:prstGeom>
          <a:solidFill>
            <a:srgbClr val="3D403E"/>
          </a:solidFill>
        </p:spPr>
        <p:txBody>
          <a:bodyPr anchor="t">
            <a:noAutofit/>
          </a:bodyPr>
          <a:lstStyle/>
          <a:p>
            <a:pPr marL="0" indent="444500">
              <a:lnSpc>
                <a:spcPts val="3500"/>
              </a:lnSpc>
              <a:spcBef>
                <a:spcPts val="0"/>
              </a:spcBef>
              <a:buSzTx/>
              <a:buNone/>
              <a:defRPr sz="7200" spc="-215">
                <a:solidFill>
                  <a:srgbClr val="FFFFFF"/>
                </a:solidFill>
              </a:defRPr>
            </a:pPr>
            <a:endParaRPr/>
          </a:p>
          <a:p>
            <a:pPr marL="0" indent="444500">
              <a:lnSpc>
                <a:spcPts val="6800"/>
              </a:lnSpc>
              <a:spcBef>
                <a:spcPts val="0"/>
              </a:spcBef>
              <a:buSzTx/>
              <a:buNone/>
              <a:defRPr sz="7200" spc="-215">
                <a:solidFill>
                  <a:srgbClr val="FFFFFF"/>
                </a:solidFill>
              </a:defRPr>
            </a:pPr>
            <a:r>
              <a:t>Let´s have a </a:t>
            </a:r>
          </a:p>
          <a:p>
            <a:pPr marL="0" indent="444500">
              <a:lnSpc>
                <a:spcPts val="6800"/>
              </a:lnSpc>
              <a:spcBef>
                <a:spcPts val="0"/>
              </a:spcBef>
              <a:buSzTx/>
              <a:buNone/>
              <a:defRPr sz="7200" spc="-215">
                <a:solidFill>
                  <a:srgbClr val="FFFFFF"/>
                </a:solidFill>
              </a:defRPr>
            </a:pPr>
            <a:r>
              <a:t>Review.</a:t>
            </a:r>
          </a:p>
        </p:txBody>
      </p:sp>
      <p:sp>
        <p:nvSpPr>
          <p:cNvPr id="4592" name="Ligne"/>
          <p:cNvSpPr/>
          <p:nvPr/>
        </p:nvSpPr>
        <p:spPr>
          <a:xfrm flipV="1">
            <a:off x="11746472" y="2949467"/>
            <a:ext cx="1" cy="7919556"/>
          </a:xfrm>
          <a:prstGeom prst="line">
            <a:avLst/>
          </a:prstGeom>
          <a:ln w="152400">
            <a:solidFill>
              <a:srgbClr val="C4C6C1"/>
            </a:solidFill>
            <a:miter lim="400000"/>
          </a:ln>
        </p:spPr>
        <p:txBody>
          <a:bodyPr lIns="50800" tIns="50800" rIns="50800" bIns="50800" anchor="ctr"/>
          <a:lstStyle/>
          <a:p>
            <a:pPr>
              <a:defRPr>
                <a:solidFill>
                  <a:srgbClr val="6E686F"/>
                </a:solidFill>
              </a:defRPr>
            </a:pPr>
            <a:endParaRPr/>
          </a:p>
        </p:txBody>
      </p:sp>
      <p:sp>
        <p:nvSpPr>
          <p:cNvPr id="4593" name="Ligne"/>
          <p:cNvSpPr/>
          <p:nvPr/>
        </p:nvSpPr>
        <p:spPr>
          <a:xfrm>
            <a:off x="11672783" y="10869023"/>
            <a:ext cx="918254" cy="1"/>
          </a:xfrm>
          <a:prstGeom prst="line">
            <a:avLst/>
          </a:prstGeom>
          <a:ln w="152400">
            <a:solidFill>
              <a:srgbClr val="C4C6C1"/>
            </a:solidFill>
            <a:miter lim="400000"/>
          </a:ln>
        </p:spPr>
        <p:txBody>
          <a:bodyPr lIns="50800" tIns="50800" rIns="50800" bIns="50800" anchor="ctr"/>
          <a:lstStyle/>
          <a:p>
            <a:pPr>
              <a:defRPr>
                <a:solidFill>
                  <a:srgbClr val="6E686F"/>
                </a:solidFill>
              </a:defRPr>
            </a:pPr>
            <a:endParaRPr/>
          </a:p>
        </p:txBody>
      </p:sp>
      <p:sp>
        <p:nvSpPr>
          <p:cNvPr id="4594" name="Ligne"/>
          <p:cNvSpPr/>
          <p:nvPr/>
        </p:nvSpPr>
        <p:spPr>
          <a:xfrm>
            <a:off x="11672783" y="2949466"/>
            <a:ext cx="918254" cy="1"/>
          </a:xfrm>
          <a:prstGeom prst="line">
            <a:avLst/>
          </a:prstGeom>
          <a:ln w="152400">
            <a:solidFill>
              <a:srgbClr val="C4C6C1"/>
            </a:solidFill>
            <a:miter lim="400000"/>
          </a:ln>
        </p:spPr>
        <p:txBody>
          <a:bodyPr lIns="50800" tIns="50800" rIns="50800" bIns="50800" anchor="ctr"/>
          <a:lstStyle/>
          <a:p>
            <a:pPr>
              <a:defRPr>
                <a:solidFill>
                  <a:srgbClr val="6E686F"/>
                </a:solidFill>
              </a:defRPr>
            </a:pPr>
            <a:endParaRPr/>
          </a:p>
        </p:txBody>
      </p:sp>
      <p:sp>
        <p:nvSpPr>
          <p:cNvPr id="4595" name="Ligne"/>
          <p:cNvSpPr/>
          <p:nvPr/>
        </p:nvSpPr>
        <p:spPr>
          <a:xfrm>
            <a:off x="11672783" y="8229171"/>
            <a:ext cx="918254" cy="1"/>
          </a:xfrm>
          <a:prstGeom prst="line">
            <a:avLst/>
          </a:prstGeom>
          <a:ln w="152400">
            <a:solidFill>
              <a:srgbClr val="C4C6C1"/>
            </a:solidFill>
            <a:miter lim="400000"/>
          </a:ln>
        </p:spPr>
        <p:txBody>
          <a:bodyPr lIns="50800" tIns="50800" rIns="50800" bIns="50800" anchor="ctr"/>
          <a:lstStyle/>
          <a:p>
            <a:pPr>
              <a:defRPr>
                <a:solidFill>
                  <a:srgbClr val="6E686F"/>
                </a:solidFill>
              </a:defRPr>
            </a:pPr>
            <a:endParaRPr/>
          </a:p>
        </p:txBody>
      </p:sp>
      <p:sp>
        <p:nvSpPr>
          <p:cNvPr id="4596" name="Ligne"/>
          <p:cNvSpPr/>
          <p:nvPr/>
        </p:nvSpPr>
        <p:spPr>
          <a:xfrm>
            <a:off x="11672783" y="5589318"/>
            <a:ext cx="918254" cy="1"/>
          </a:xfrm>
          <a:prstGeom prst="line">
            <a:avLst/>
          </a:prstGeom>
          <a:ln w="152400">
            <a:solidFill>
              <a:srgbClr val="C4C6C1"/>
            </a:solidFill>
            <a:miter lim="400000"/>
          </a:ln>
        </p:spPr>
        <p:txBody>
          <a:bodyPr lIns="50800" tIns="50800" rIns="50800" bIns="50800" anchor="ctr"/>
          <a:lstStyle/>
          <a:p>
            <a:pPr>
              <a:defRPr>
                <a:solidFill>
                  <a:srgbClr val="6E686F"/>
                </a:solidFill>
              </a:defRPr>
            </a:pPr>
            <a:endParaRPr/>
          </a:p>
        </p:txBody>
      </p:sp>
      <p:sp>
        <p:nvSpPr>
          <p:cNvPr id="459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59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276" name="Image"/>
          <p:cNvSpPr>
            <a:spLocks noGrp="1"/>
          </p:cNvSpPr>
          <p:nvPr>
            <p:ph type="pic" idx="13"/>
          </p:nvPr>
        </p:nvSpPr>
        <p:spPr>
          <a:xfrm>
            <a:off x="0" y="-5334000"/>
            <a:ext cx="24384000" cy="24384000"/>
          </a:xfrm>
          <a:prstGeom prst="rect">
            <a:avLst/>
          </a:prstGeom>
        </p:spPr>
        <p:txBody>
          <a:bodyPr lIns="91439" tIns="45719" rIns="91439" bIns="45719" anchor="t">
            <a:noAutofit/>
          </a:bodyPr>
          <a:lstStyle/>
          <a:p>
            <a:endParaRPr/>
          </a:p>
        </p:txBody>
      </p:sp>
      <p:sp>
        <p:nvSpPr>
          <p:cNvPr id="27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x">
  <p:cSld name="Content Review b">
    <p:spTree>
      <p:nvGrpSpPr>
        <p:cNvPr id="1" name=""/>
        <p:cNvGrpSpPr/>
        <p:nvPr/>
      </p:nvGrpSpPr>
      <p:grpSpPr>
        <a:xfrm>
          <a:off x="0" y="0"/>
          <a:ext cx="0" cy="0"/>
          <a:chOff x="0" y="0"/>
          <a:chExt cx="0" cy="0"/>
        </a:xfrm>
      </p:grpSpPr>
      <p:sp>
        <p:nvSpPr>
          <p:cNvPr id="460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60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607" name="Image"/>
          <p:cNvSpPr>
            <a:spLocks noGrp="1"/>
          </p:cNvSpPr>
          <p:nvPr>
            <p:ph type="pic" idx="13"/>
          </p:nvPr>
        </p:nvSpPr>
        <p:spPr>
          <a:xfrm>
            <a:off x="-507861" y="0"/>
            <a:ext cx="13716001" cy="13716001"/>
          </a:xfrm>
          <a:prstGeom prst="rect">
            <a:avLst/>
          </a:prstGeom>
        </p:spPr>
        <p:txBody>
          <a:bodyPr lIns="91439" tIns="45719" rIns="91439" bIns="45719" anchor="t">
            <a:noAutofit/>
          </a:bodyPr>
          <a:lstStyle/>
          <a:p>
            <a:endParaRPr/>
          </a:p>
        </p:txBody>
      </p:sp>
      <p:sp>
        <p:nvSpPr>
          <p:cNvPr id="4608" name="Tequis magnam everunt re volupti ntiusament at et omnimo totatin venimus anturis explaut alique quatem qui utemquia dolo erum soluptas alite."/>
          <p:cNvSpPr txBox="1">
            <a:spLocks noGrp="1"/>
          </p:cNvSpPr>
          <p:nvPr>
            <p:ph type="body" sz="quarter" idx="14"/>
          </p:nvPr>
        </p:nvSpPr>
        <p:spPr>
          <a:xfrm>
            <a:off x="15704410" y="6275161"/>
            <a:ext cx="6492147" cy="2226960"/>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09" name="Let´s have a…"/>
          <p:cNvSpPr txBox="1">
            <a:spLocks noGrp="1"/>
          </p:cNvSpPr>
          <p:nvPr>
            <p:ph type="body" sz="quarter" idx="15"/>
          </p:nvPr>
        </p:nvSpPr>
        <p:spPr>
          <a:xfrm>
            <a:off x="14207745" y="1768829"/>
            <a:ext cx="8372707" cy="3042246"/>
          </a:xfrm>
          <a:prstGeom prst="rect">
            <a:avLst/>
          </a:prstGeom>
        </p:spPr>
        <p:txBody>
          <a:bodyPr lIns="45719" tIns="45719" rIns="45719" bIns="45719" anchor="t">
            <a:noAutofit/>
          </a:bodyPr>
          <a:lstStyle/>
          <a:p>
            <a:pPr marL="0" indent="0">
              <a:spcBef>
                <a:spcPts val="0"/>
              </a:spcBef>
              <a:buSzTx/>
              <a:buNone/>
              <a:defRPr sz="4800" spc="-144"/>
            </a:pPr>
            <a:r>
              <a:t>Let´s have a </a:t>
            </a:r>
          </a:p>
          <a:p>
            <a:pPr marL="0" indent="0">
              <a:lnSpc>
                <a:spcPct val="80000"/>
              </a:lnSpc>
              <a:spcBef>
                <a:spcPts val="0"/>
              </a:spcBef>
              <a:buSzTx/>
              <a:buNone/>
              <a:defRPr sz="14400" spc="-431"/>
            </a:pPr>
            <a:r>
              <a:t>Review.</a:t>
            </a:r>
          </a:p>
        </p:txBody>
      </p:sp>
      <p:sp>
        <p:nvSpPr>
          <p:cNvPr id="4610" name="Rectangle"/>
          <p:cNvSpPr>
            <a:spLocks noGrp="1"/>
          </p:cNvSpPr>
          <p:nvPr>
            <p:ph type="body" sz="quarter" idx="16"/>
          </p:nvPr>
        </p:nvSpPr>
        <p:spPr>
          <a:xfrm>
            <a:off x="1654537" y="1965954"/>
            <a:ext cx="9391323" cy="1968501"/>
          </a:xfrm>
          <a:prstGeom prst="rect">
            <a:avLst/>
          </a:prstGeom>
          <a:solidFill>
            <a:srgbClr val="FFFFFF"/>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611" name="Rectangle"/>
          <p:cNvSpPr>
            <a:spLocks noGrp="1"/>
          </p:cNvSpPr>
          <p:nvPr>
            <p:ph type="body" sz="quarter" idx="17"/>
          </p:nvPr>
        </p:nvSpPr>
        <p:spPr>
          <a:xfrm>
            <a:off x="1654537" y="4605806"/>
            <a:ext cx="9391323" cy="1968501"/>
          </a:xfrm>
          <a:prstGeom prst="rect">
            <a:avLst/>
          </a:prstGeom>
          <a:solidFill>
            <a:srgbClr val="FFFFFF"/>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612" name="Rectangle"/>
          <p:cNvSpPr>
            <a:spLocks noGrp="1"/>
          </p:cNvSpPr>
          <p:nvPr>
            <p:ph type="body" sz="quarter" idx="18"/>
          </p:nvPr>
        </p:nvSpPr>
        <p:spPr>
          <a:xfrm>
            <a:off x="1654537" y="7245659"/>
            <a:ext cx="9391323" cy="1968501"/>
          </a:xfrm>
          <a:prstGeom prst="rect">
            <a:avLst/>
          </a:prstGeom>
          <a:solidFill>
            <a:srgbClr val="FFFFFF"/>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613" name="Rectangle"/>
          <p:cNvSpPr>
            <a:spLocks noGrp="1"/>
          </p:cNvSpPr>
          <p:nvPr>
            <p:ph type="body" sz="quarter" idx="19"/>
          </p:nvPr>
        </p:nvSpPr>
        <p:spPr>
          <a:xfrm>
            <a:off x="1654537" y="9885511"/>
            <a:ext cx="9391323" cy="1968501"/>
          </a:xfrm>
          <a:prstGeom prst="rect">
            <a:avLst/>
          </a:prstGeom>
          <a:solidFill>
            <a:srgbClr val="FFFFFF"/>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614" name="Carré"/>
          <p:cNvSpPr>
            <a:spLocks noGrp="1"/>
          </p:cNvSpPr>
          <p:nvPr>
            <p:ph type="body" sz="quarter" idx="20"/>
          </p:nvPr>
        </p:nvSpPr>
        <p:spPr>
          <a:xfrm>
            <a:off x="1659171" y="724565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615" name="Carré"/>
          <p:cNvSpPr>
            <a:spLocks noGrp="1"/>
          </p:cNvSpPr>
          <p:nvPr>
            <p:ph type="body" sz="quarter" idx="21"/>
          </p:nvPr>
        </p:nvSpPr>
        <p:spPr>
          <a:xfrm>
            <a:off x="1659171" y="1965954"/>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616" name="Carré"/>
          <p:cNvSpPr>
            <a:spLocks noGrp="1"/>
          </p:cNvSpPr>
          <p:nvPr>
            <p:ph type="body" sz="quarter" idx="22"/>
          </p:nvPr>
        </p:nvSpPr>
        <p:spPr>
          <a:xfrm>
            <a:off x="1659171" y="4605806"/>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617" name="Carré"/>
          <p:cNvSpPr>
            <a:spLocks noGrp="1"/>
          </p:cNvSpPr>
          <p:nvPr>
            <p:ph type="body" sz="quarter" idx="23"/>
          </p:nvPr>
        </p:nvSpPr>
        <p:spPr>
          <a:xfrm>
            <a:off x="1659171" y="988551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618" name="Tequis magnam everunt re volupti ntiusament at et omnimo totatin venimus anturis explaut alique quatem qui utemquia dolo erum soluptas alite."/>
          <p:cNvSpPr txBox="1">
            <a:spLocks noGrp="1"/>
          </p:cNvSpPr>
          <p:nvPr>
            <p:ph type="body" sz="quarter" idx="24"/>
          </p:nvPr>
        </p:nvSpPr>
        <p:spPr>
          <a:xfrm>
            <a:off x="4087707" y="10292063"/>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19" name="Tequis magnam everunt re volupti ntiusament at et omnimo totatin venimus anturis explaut alique quatem qui utemquia dolo erum soluptas alite."/>
          <p:cNvSpPr txBox="1">
            <a:spLocks noGrp="1"/>
          </p:cNvSpPr>
          <p:nvPr>
            <p:ph type="body" sz="quarter" idx="25"/>
          </p:nvPr>
        </p:nvSpPr>
        <p:spPr>
          <a:xfrm>
            <a:off x="4087707" y="7652211"/>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20" name="Tequis magnam everunt re volupti ntiusament at et omnimo totatin venimus anturis explaut alique quatem qui utemquia dolo erum soluptas alite."/>
          <p:cNvSpPr txBox="1">
            <a:spLocks noGrp="1"/>
          </p:cNvSpPr>
          <p:nvPr>
            <p:ph type="body" sz="quarter" idx="26"/>
          </p:nvPr>
        </p:nvSpPr>
        <p:spPr>
          <a:xfrm>
            <a:off x="4087707" y="5012358"/>
            <a:ext cx="6492147"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21" name="Tequis magnam everunt re volupti ntiusament at et omnimo totatin venimus anturis explaut alique quatem qui utemquia dolo erum soluptas alite."/>
          <p:cNvSpPr txBox="1">
            <a:spLocks noGrp="1"/>
          </p:cNvSpPr>
          <p:nvPr>
            <p:ph type="body" sz="quarter" idx="27"/>
          </p:nvPr>
        </p:nvSpPr>
        <p:spPr>
          <a:xfrm>
            <a:off x="4087707" y="2372506"/>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22" name="2"/>
          <p:cNvSpPr>
            <a:spLocks noGrp="1"/>
          </p:cNvSpPr>
          <p:nvPr>
            <p:ph type="body" sz="quarter" idx="28"/>
          </p:nvPr>
        </p:nvSpPr>
        <p:spPr>
          <a:xfrm>
            <a:off x="1788870" y="4906687"/>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4623" name="1"/>
          <p:cNvSpPr>
            <a:spLocks noGrp="1"/>
          </p:cNvSpPr>
          <p:nvPr>
            <p:ph type="body" sz="quarter" idx="29"/>
          </p:nvPr>
        </p:nvSpPr>
        <p:spPr>
          <a:xfrm>
            <a:off x="1788870" y="2266835"/>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4624" name="3"/>
          <p:cNvSpPr>
            <a:spLocks noGrp="1"/>
          </p:cNvSpPr>
          <p:nvPr>
            <p:ph type="body" sz="quarter" idx="30"/>
          </p:nvPr>
        </p:nvSpPr>
        <p:spPr>
          <a:xfrm>
            <a:off x="1788870" y="754653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4625" name="4"/>
          <p:cNvSpPr>
            <a:spLocks noGrp="1"/>
          </p:cNvSpPr>
          <p:nvPr>
            <p:ph type="body" sz="quarter" idx="31"/>
          </p:nvPr>
        </p:nvSpPr>
        <p:spPr>
          <a:xfrm>
            <a:off x="1788870" y="1018639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4626" name="Tequis magnam everunt re volupti ntiusament at et omnimo totatin venimus anturis explaut alique quatem qui utemquia dolo erum soluptas alite."/>
          <p:cNvSpPr txBox="1">
            <a:spLocks noGrp="1"/>
          </p:cNvSpPr>
          <p:nvPr>
            <p:ph type="body" sz="quarter" idx="32"/>
          </p:nvPr>
        </p:nvSpPr>
        <p:spPr>
          <a:xfrm>
            <a:off x="15704410" y="9831161"/>
            <a:ext cx="6492147" cy="2226960"/>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27" name="Figure"/>
          <p:cNvSpPr>
            <a:spLocks noGrp="1"/>
          </p:cNvSpPr>
          <p:nvPr>
            <p:ph type="body" sz="quarter" idx="33"/>
          </p:nvPr>
        </p:nvSpPr>
        <p:spPr>
          <a:xfrm>
            <a:off x="13812972" y="6236103"/>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solidFill>
                  <a:srgbClr val="6E686F"/>
                </a:solidFill>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4628" name="Figure"/>
          <p:cNvSpPr>
            <a:spLocks noGrp="1"/>
          </p:cNvSpPr>
          <p:nvPr>
            <p:ph type="body" sz="quarter" idx="34"/>
          </p:nvPr>
        </p:nvSpPr>
        <p:spPr>
          <a:xfrm>
            <a:off x="13812972" y="9766703"/>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solidFill>
                  <a:srgbClr val="6E686F"/>
                </a:solidFill>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462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atin typeface="+mn-lt"/>
                <a:ea typeface="+mn-ea"/>
                <a:cs typeface="+mn-cs"/>
                <a:sym typeface="Poppins Bold"/>
              </a:defRPr>
            </a:lvl1pPr>
          </a:lstStyle>
          <a:p>
            <a:fld id="{86CB4B4D-7CA3-9044-876B-883B54F8677D}" type="slidenum">
              <a:t>‹N°›</a:t>
            </a:fld>
            <a:endParaRPr/>
          </a:p>
        </p:txBody>
      </p:sp>
      <p:sp>
        <p:nvSpPr>
          <p:cNvPr id="463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x">
  <p:cSld name="Content Review a">
    <p:spTree>
      <p:nvGrpSpPr>
        <p:cNvPr id="1" name=""/>
        <p:cNvGrpSpPr/>
        <p:nvPr/>
      </p:nvGrpSpPr>
      <p:grpSpPr>
        <a:xfrm>
          <a:off x="0" y="0"/>
          <a:ext cx="0" cy="0"/>
          <a:chOff x="0" y="0"/>
          <a:chExt cx="0" cy="0"/>
        </a:xfrm>
      </p:grpSpPr>
      <p:sp>
        <p:nvSpPr>
          <p:cNvPr id="463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63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639" name="Tequis magnam everunt re volupti ntiusament at et omnimo totatin venimus anturis explaut alique quatem qui utemquia dolo erum soluptas alite tet id qui velesc iaecabor re conseque."/>
          <p:cNvSpPr txBox="1">
            <a:spLocks noGrp="1"/>
          </p:cNvSpPr>
          <p:nvPr>
            <p:ph type="body" sz="quarter" idx="13"/>
          </p:nvPr>
        </p:nvSpPr>
        <p:spPr>
          <a:xfrm>
            <a:off x="2513343" y="8696628"/>
            <a:ext cx="6492147" cy="2653997"/>
          </a:xfrm>
          <a:prstGeom prst="rect">
            <a:avLst/>
          </a:prstGeom>
        </p:spPr>
        <p:txBody>
          <a:bodyPr lIns="45719" tIns="45719" rIns="45719" bIns="45719" anchor="t">
            <a:noAutofit/>
          </a:bodyPr>
          <a:lstStyle>
            <a:lvl1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velesc iaecabor re conseque.</a:t>
            </a:r>
          </a:p>
        </p:txBody>
      </p:sp>
      <p:sp>
        <p:nvSpPr>
          <p:cNvPr id="4640" name="Let´s have a…"/>
          <p:cNvSpPr txBox="1">
            <a:spLocks noGrp="1"/>
          </p:cNvSpPr>
          <p:nvPr>
            <p:ph type="body" sz="quarter" idx="14"/>
          </p:nvPr>
        </p:nvSpPr>
        <p:spPr>
          <a:xfrm>
            <a:off x="2464478" y="4147963"/>
            <a:ext cx="10868124" cy="3732477"/>
          </a:xfrm>
          <a:prstGeom prst="rect">
            <a:avLst/>
          </a:prstGeom>
        </p:spPr>
        <p:txBody>
          <a:bodyPr lIns="45719" tIns="45719" rIns="45719" bIns="45719" anchor="t">
            <a:noAutofit/>
          </a:bodyPr>
          <a:lstStyle/>
          <a:p>
            <a:pPr marL="0" indent="0">
              <a:spcBef>
                <a:spcPts val="0"/>
              </a:spcBef>
              <a:buSzTx/>
              <a:buNone/>
              <a:defRPr sz="4800" spc="-144"/>
            </a:pPr>
            <a:r>
              <a:t>Let´s have a </a:t>
            </a:r>
          </a:p>
          <a:p>
            <a:pPr marL="0" indent="0">
              <a:lnSpc>
                <a:spcPct val="80000"/>
              </a:lnSpc>
              <a:spcBef>
                <a:spcPts val="0"/>
              </a:spcBef>
              <a:buSzTx/>
              <a:buNone/>
              <a:defRPr sz="14400" spc="-431"/>
            </a:pPr>
            <a:r>
              <a:t>Review.</a:t>
            </a:r>
          </a:p>
        </p:txBody>
      </p:sp>
      <p:sp>
        <p:nvSpPr>
          <p:cNvPr id="4641" name="Rectangle"/>
          <p:cNvSpPr>
            <a:spLocks noGrp="1"/>
          </p:cNvSpPr>
          <p:nvPr>
            <p:ph type="body" sz="quarter" idx="15"/>
          </p:nvPr>
        </p:nvSpPr>
        <p:spPr>
          <a:xfrm>
            <a:off x="13059573" y="1965954"/>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642" name="Rectangle"/>
          <p:cNvSpPr>
            <a:spLocks noGrp="1"/>
          </p:cNvSpPr>
          <p:nvPr>
            <p:ph type="body" sz="quarter" idx="16"/>
          </p:nvPr>
        </p:nvSpPr>
        <p:spPr>
          <a:xfrm>
            <a:off x="13059573" y="4605806"/>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643" name="Rectangle"/>
          <p:cNvSpPr>
            <a:spLocks noGrp="1"/>
          </p:cNvSpPr>
          <p:nvPr>
            <p:ph type="body" sz="quarter" idx="17"/>
          </p:nvPr>
        </p:nvSpPr>
        <p:spPr>
          <a:xfrm>
            <a:off x="13059573" y="7245659"/>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644" name="Rectangle"/>
          <p:cNvSpPr>
            <a:spLocks noGrp="1"/>
          </p:cNvSpPr>
          <p:nvPr>
            <p:ph type="body" sz="quarter" idx="18"/>
          </p:nvPr>
        </p:nvSpPr>
        <p:spPr>
          <a:xfrm>
            <a:off x="13059573" y="9885511"/>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p:txBody>
      </p:sp>
      <p:sp>
        <p:nvSpPr>
          <p:cNvPr id="4645" name="Carré"/>
          <p:cNvSpPr>
            <a:spLocks noGrp="1"/>
          </p:cNvSpPr>
          <p:nvPr>
            <p:ph type="body" sz="quarter" idx="19"/>
          </p:nvPr>
        </p:nvSpPr>
        <p:spPr>
          <a:xfrm>
            <a:off x="13064207" y="724565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646" name="Carré"/>
          <p:cNvSpPr>
            <a:spLocks noGrp="1"/>
          </p:cNvSpPr>
          <p:nvPr>
            <p:ph type="body" sz="quarter" idx="20"/>
          </p:nvPr>
        </p:nvSpPr>
        <p:spPr>
          <a:xfrm>
            <a:off x="13064207" y="1965954"/>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647" name="Carré"/>
          <p:cNvSpPr>
            <a:spLocks noGrp="1"/>
          </p:cNvSpPr>
          <p:nvPr>
            <p:ph type="body" sz="quarter" idx="21"/>
          </p:nvPr>
        </p:nvSpPr>
        <p:spPr>
          <a:xfrm>
            <a:off x="13064207" y="4605806"/>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648" name="Carré"/>
          <p:cNvSpPr>
            <a:spLocks noGrp="1"/>
          </p:cNvSpPr>
          <p:nvPr>
            <p:ph type="body" sz="quarter" idx="22"/>
          </p:nvPr>
        </p:nvSpPr>
        <p:spPr>
          <a:xfrm>
            <a:off x="13064207" y="988551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4649" name="Tequis magnam everunt re volupti ntiusament at et omnimo totatin venimus anturis explaut alique quatem qui utemquia dolo erum soluptas alite."/>
          <p:cNvSpPr txBox="1">
            <a:spLocks noGrp="1"/>
          </p:cNvSpPr>
          <p:nvPr>
            <p:ph type="body" sz="quarter" idx="23"/>
          </p:nvPr>
        </p:nvSpPr>
        <p:spPr>
          <a:xfrm>
            <a:off x="15492742" y="10292063"/>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50" name="Tequis magnam everunt re volupti ntiusament at et omnimo totatin venimus anturis explaut alique quatem qui utemquia dolo erum soluptas alite."/>
          <p:cNvSpPr txBox="1">
            <a:spLocks noGrp="1"/>
          </p:cNvSpPr>
          <p:nvPr>
            <p:ph type="body" sz="quarter" idx="24"/>
          </p:nvPr>
        </p:nvSpPr>
        <p:spPr>
          <a:xfrm>
            <a:off x="15492742" y="7652211"/>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51" name="Tequis magnam everunt re volupti ntiusament at et omnimo totatin venimus anturis explaut alique quatem qui utemquia dolo erum soluptas alite."/>
          <p:cNvSpPr txBox="1">
            <a:spLocks noGrp="1"/>
          </p:cNvSpPr>
          <p:nvPr>
            <p:ph type="body" sz="quarter" idx="25"/>
          </p:nvPr>
        </p:nvSpPr>
        <p:spPr>
          <a:xfrm>
            <a:off x="15492742" y="5012358"/>
            <a:ext cx="6492148"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52" name="Tequis magnam everunt re volupti ntiusament at et omnimo totatin venimus anturis explaut alique quatem qui utemquia dolo erum soluptas alite."/>
          <p:cNvSpPr txBox="1">
            <a:spLocks noGrp="1"/>
          </p:cNvSpPr>
          <p:nvPr>
            <p:ph type="body" sz="quarter" idx="26"/>
          </p:nvPr>
        </p:nvSpPr>
        <p:spPr>
          <a:xfrm>
            <a:off x="15492742" y="2372506"/>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4653" name="2"/>
          <p:cNvSpPr>
            <a:spLocks noGrp="1"/>
          </p:cNvSpPr>
          <p:nvPr>
            <p:ph type="body" sz="quarter" idx="27"/>
          </p:nvPr>
        </p:nvSpPr>
        <p:spPr>
          <a:xfrm>
            <a:off x="13193906" y="4906687"/>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4654" name="1"/>
          <p:cNvSpPr>
            <a:spLocks noGrp="1"/>
          </p:cNvSpPr>
          <p:nvPr>
            <p:ph type="body" sz="quarter" idx="28"/>
          </p:nvPr>
        </p:nvSpPr>
        <p:spPr>
          <a:xfrm>
            <a:off x="13193906" y="2266835"/>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4655" name="3"/>
          <p:cNvSpPr>
            <a:spLocks noGrp="1"/>
          </p:cNvSpPr>
          <p:nvPr>
            <p:ph type="body" sz="quarter" idx="29"/>
          </p:nvPr>
        </p:nvSpPr>
        <p:spPr>
          <a:xfrm>
            <a:off x="13193906" y="754653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4656" name="4"/>
          <p:cNvSpPr>
            <a:spLocks noGrp="1"/>
          </p:cNvSpPr>
          <p:nvPr>
            <p:ph type="body" sz="quarter" idx="30"/>
          </p:nvPr>
        </p:nvSpPr>
        <p:spPr>
          <a:xfrm>
            <a:off x="13193906" y="1018639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465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atin typeface="+mn-lt"/>
                <a:ea typeface="+mn-ea"/>
                <a:cs typeface="+mn-cs"/>
                <a:sym typeface="Poppins Bold"/>
              </a:defRPr>
            </a:lvl1pPr>
          </a:lstStyle>
          <a:p>
            <a:fld id="{86CB4B4D-7CA3-9044-876B-883B54F8677D}" type="slidenum">
              <a:t>‹N°›</a:t>
            </a:fld>
            <a:endParaRPr/>
          </a:p>
        </p:txBody>
      </p:sp>
      <p:sp>
        <p:nvSpPr>
          <p:cNvPr id="465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x">
  <p:cSld name="4Columns - no image">
    <p:spTree>
      <p:nvGrpSpPr>
        <p:cNvPr id="1" name=""/>
        <p:cNvGrpSpPr/>
        <p:nvPr/>
      </p:nvGrpSpPr>
      <p:grpSpPr>
        <a:xfrm>
          <a:off x="0" y="0"/>
          <a:ext cx="0" cy="0"/>
          <a:chOff x="0" y="0"/>
          <a:chExt cx="0" cy="0"/>
        </a:xfrm>
      </p:grpSpPr>
      <p:sp>
        <p:nvSpPr>
          <p:cNvPr id="466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pPr>
              <a:defRPr>
                <a:solidFill>
                  <a:srgbClr val="6E686F"/>
                </a:solidFill>
              </a:defRPr>
            </a:pPr>
            <a:endParaRPr/>
          </a:p>
        </p:txBody>
      </p:sp>
      <p:sp>
        <p:nvSpPr>
          <p:cNvPr id="466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pPr>
              <a:defRPr>
                <a:solidFill>
                  <a:srgbClr val="6E686F"/>
                </a:solidFill>
              </a:defRPr>
            </a:pPr>
            <a:endParaRPr/>
          </a:p>
        </p:txBody>
      </p:sp>
      <p:sp>
        <p:nvSpPr>
          <p:cNvPr id="466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atin typeface="+mn-lt"/>
                <a:ea typeface="+mn-ea"/>
                <a:cs typeface="+mn-cs"/>
                <a:sym typeface="Poppins Bold"/>
              </a:defRPr>
            </a:lvl1pPr>
          </a:lstStyle>
          <a:p>
            <a:fld id="{86CB4B4D-7CA3-9044-876B-883B54F8677D}" type="slidenum">
              <a:t>‹N°›</a:t>
            </a:fld>
            <a:endParaRPr/>
          </a:p>
        </p:txBody>
      </p:sp>
      <p:sp>
        <p:nvSpPr>
          <p:cNvPr id="4668" name="Text Page for…"/>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a:t>
            </a:r>
          </a:p>
          <a:p>
            <a:pPr marL="0" indent="0">
              <a:lnSpc>
                <a:spcPts val="6800"/>
              </a:lnSpc>
              <a:spcBef>
                <a:spcPts val="0"/>
              </a:spcBef>
              <a:buSzTx/>
              <a:buNone/>
              <a:defRPr sz="7200" spc="-215"/>
            </a:pPr>
            <a:r>
              <a:t>Four columns</a:t>
            </a:r>
          </a:p>
        </p:txBody>
      </p:sp>
      <p:sp>
        <p:nvSpPr>
          <p:cNvPr id="4669"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solidFill>
                  <a:srgbClr val="595959"/>
                </a:solidFill>
                <a:latin typeface="Poppins Regular"/>
                <a:ea typeface="Poppins Regular"/>
                <a:cs typeface="Poppins Regular"/>
                <a:sym typeface="Poppins Regular"/>
              </a:defRPr>
            </a:lvl1pPr>
          </a:lstStyle>
          <a:p>
            <a:r>
              <a:t>More content possibilities for you. Much more.</a:t>
            </a:r>
          </a:p>
        </p:txBody>
      </p:sp>
      <p:sp>
        <p:nvSpPr>
          <p:cNvPr id="4670"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4177378"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4671" name="Tequis magnam everunt re volupti ntiusament at et omnimo totatin venim qui utemquia dolo erum soluptas alite tet id qui utempor esequis evelesc iaecabor re.…"/>
          <p:cNvSpPr txBox="1">
            <a:spLocks noGrp="1"/>
          </p:cNvSpPr>
          <p:nvPr>
            <p:ph type="body" sz="quarter" idx="16"/>
          </p:nvPr>
        </p:nvSpPr>
        <p:spPr>
          <a:xfrm>
            <a:off x="7615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4672" name="Tequis magnam everunt re volupti ntiusament at et omnimo totatin venim qui utemquia dolo erum soluptas alite tet id qui utempor esequis evelesc iaecabor re.…"/>
          <p:cNvSpPr txBox="1">
            <a:spLocks noGrp="1"/>
          </p:cNvSpPr>
          <p:nvPr>
            <p:ph type="body" sz="quarter" idx="17"/>
          </p:nvPr>
        </p:nvSpPr>
        <p:spPr>
          <a:xfrm>
            <a:off x="128522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4673" name="Tequis magnam everunt re volupti ntiusament at et omnimo totatin venim qui utemquia dolo erum soluptas alite tet id qui utempor esequis evelesc iaecabor re.…"/>
          <p:cNvSpPr txBox="1">
            <a:spLocks noGrp="1"/>
          </p:cNvSpPr>
          <p:nvPr>
            <p:ph type="body" sz="quarter" idx="18"/>
          </p:nvPr>
        </p:nvSpPr>
        <p:spPr>
          <a:xfrm>
            <a:off x="18088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endParaRPr/>
          </a:p>
          <a:p>
            <a:pPr marL="0" indent="0">
              <a:lnSpc>
                <a:spcPct val="120000"/>
              </a:lnSpc>
              <a:spcBef>
                <a:spcPts val="0"/>
              </a:spcBef>
              <a:buSzTx/>
              <a:buNone/>
              <a:defRPr sz="2600" cap="none" spc="0">
                <a:solidFill>
                  <a:srgbClr val="6E686F"/>
                </a:solidFill>
                <a:latin typeface="Poppins Regular"/>
                <a:ea typeface="Poppins Regular"/>
                <a:cs typeface="Poppins Regular"/>
                <a:sym typeface="Poppins Regular"/>
              </a:defRPr>
            </a:pPr>
            <a:r>
              <a:t>Conseque qui officab orruntota cus ium rempedi.</a:t>
            </a:r>
          </a:p>
        </p:txBody>
      </p:sp>
      <p:sp>
        <p:nvSpPr>
          <p:cNvPr id="4674" name="Numéro de diapositive"/>
          <p:cNvSpPr txBox="1">
            <a:spLocks noGrp="1"/>
          </p:cNvSpPr>
          <p:nvPr>
            <p:ph type="sldNum" sz="quarter" idx="2"/>
          </p:nvPr>
        </p:nvSpPr>
        <p:spPr>
          <a:xfrm>
            <a:off x="1496618" y="12446000"/>
            <a:ext cx="444095" cy="515619"/>
          </a:xfrm>
          <a:prstGeom prst="rect">
            <a:avLst/>
          </a:prstGeom>
        </p:spPr>
        <p:txBody>
          <a:bodyPr/>
          <a:lstStyle>
            <a:lvl1pPr>
              <a:defRPr>
                <a:solidFill>
                  <a:srgbClr val="595959"/>
                </a:solidFill>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 Column - no image">
    <p:spTree>
      <p:nvGrpSpPr>
        <p:cNvPr id="1" name=""/>
        <p:cNvGrpSpPr/>
        <p:nvPr/>
      </p:nvGrpSpPr>
      <p:grpSpPr>
        <a:xfrm>
          <a:off x="0" y="0"/>
          <a:ext cx="0" cy="0"/>
          <a:chOff x="0" y="0"/>
          <a:chExt cx="0" cy="0"/>
        </a:xfrm>
      </p:grpSpPr>
      <p:sp>
        <p:nvSpPr>
          <p:cNvPr id="2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4" name="Text Page for full width text"/>
          <p:cNvSpPr txBox="1">
            <a:spLocks noGrp="1"/>
          </p:cNvSpPr>
          <p:nvPr>
            <p:ph type="body" sz="quarter" idx="13"/>
          </p:nvPr>
        </p:nvSpPr>
        <p:spPr>
          <a:xfrm>
            <a:off x="1206500" y="1796626"/>
            <a:ext cx="8890001"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Text Page for full width text</a:t>
            </a:r>
          </a:p>
        </p:txBody>
      </p:sp>
      <p:sp>
        <p:nvSpPr>
          <p:cNvPr id="25" name="More content possibilities for you.…"/>
          <p:cNvSpPr txBox="1">
            <a:spLocks noGrp="1"/>
          </p:cNvSpPr>
          <p:nvPr>
            <p:ph type="body" sz="quarter" idx="14"/>
          </p:nvPr>
        </p:nvSpPr>
        <p:spPr>
          <a:xfrm>
            <a:off x="2590800" y="4342050"/>
            <a:ext cx="20569123"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 content possibilities for you.</a:t>
            </a:r>
          </a:p>
          <a:p>
            <a:pPr marL="0" indent="0">
              <a:spcBef>
                <a:spcPts val="0"/>
              </a:spcBef>
              <a:buSzTx/>
              <a:buNone/>
              <a:defRPr sz="4800" i="1" cap="none" spc="480">
                <a:latin typeface="Poppins Regular"/>
                <a:ea typeface="Poppins Regular"/>
                <a:cs typeface="Poppins Regular"/>
                <a:sym typeface="Poppins Regular"/>
              </a:defRPr>
            </a:pPr>
            <a:r>
              <a:t>More action and possibilities for everybody.</a:t>
            </a:r>
          </a:p>
        </p:txBody>
      </p:sp>
      <p:sp>
        <p:nvSpPr>
          <p:cNvPr id="26" name="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p:cNvSpPr txBox="1">
            <a:spLocks noGrp="1"/>
          </p:cNvSpPr>
          <p:nvPr>
            <p:ph type="body" sz="half" idx="15"/>
          </p:nvPr>
        </p:nvSpPr>
        <p:spPr>
          <a:xfrm>
            <a:off x="2513343" y="6875607"/>
            <a:ext cx="20569124"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 conseque qui officab orruntota cus ium rempedi gendandus veniscidus erum as.</a:t>
            </a:r>
          </a:p>
        </p:txBody>
      </p:sp>
      <p:sp>
        <p:nvSpPr>
          <p:cNvPr id="27"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ig Image right">
    <p:spTree>
      <p:nvGrpSpPr>
        <p:cNvPr id="1" name=""/>
        <p:cNvGrpSpPr/>
        <p:nvPr/>
      </p:nvGrpSpPr>
      <p:grpSpPr>
        <a:xfrm>
          <a:off x="0" y="0"/>
          <a:ext cx="0" cy="0"/>
          <a:chOff x="0" y="0"/>
          <a:chExt cx="0" cy="0"/>
        </a:xfrm>
      </p:grpSpPr>
      <p:sp>
        <p:nvSpPr>
          <p:cNvPr id="28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8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86" name="Image"/>
          <p:cNvSpPr>
            <a:spLocks noGrp="1"/>
          </p:cNvSpPr>
          <p:nvPr>
            <p:ph type="pic" idx="13"/>
          </p:nvPr>
        </p:nvSpPr>
        <p:spPr>
          <a:xfrm>
            <a:off x="12511939" y="-1"/>
            <a:ext cx="13716001" cy="13716001"/>
          </a:xfrm>
          <a:prstGeom prst="rect">
            <a:avLst/>
          </a:prstGeom>
        </p:spPr>
        <p:txBody>
          <a:bodyPr lIns="91439" tIns="45719" rIns="91439" bIns="45719" anchor="t">
            <a:noAutofit/>
          </a:bodyPr>
          <a:lstStyle/>
          <a:p>
            <a:endParaRPr/>
          </a:p>
        </p:txBody>
      </p:sp>
      <p:sp>
        <p:nvSpPr>
          <p:cNvPr id="28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ig Image left">
    <p:spTree>
      <p:nvGrpSpPr>
        <p:cNvPr id="1" name=""/>
        <p:cNvGrpSpPr/>
        <p:nvPr/>
      </p:nvGrpSpPr>
      <p:grpSpPr>
        <a:xfrm>
          <a:off x="0" y="0"/>
          <a:ext cx="0" cy="0"/>
          <a:chOff x="0" y="0"/>
          <a:chExt cx="0" cy="0"/>
        </a:xfrm>
      </p:grpSpPr>
      <p:sp>
        <p:nvSpPr>
          <p:cNvPr id="29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9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96" name="Image"/>
          <p:cNvSpPr>
            <a:spLocks noGrp="1"/>
          </p:cNvSpPr>
          <p:nvPr>
            <p:ph type="pic" idx="13"/>
          </p:nvPr>
        </p:nvSpPr>
        <p:spPr>
          <a:xfrm>
            <a:off x="-1843941" y="-1"/>
            <a:ext cx="13716001" cy="13716001"/>
          </a:xfrm>
          <a:prstGeom prst="rect">
            <a:avLst/>
          </a:prstGeom>
        </p:spPr>
        <p:txBody>
          <a:bodyPr lIns="91439" tIns="45719" rIns="91439" bIns="45719" anchor="t">
            <a:noAutofit/>
          </a:bodyPr>
          <a:lstStyle/>
          <a:p>
            <a:endParaRPr/>
          </a:p>
        </p:txBody>
      </p:sp>
      <p:sp>
        <p:nvSpPr>
          <p:cNvPr id="29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mall Image right">
    <p:spTree>
      <p:nvGrpSpPr>
        <p:cNvPr id="1" name=""/>
        <p:cNvGrpSpPr/>
        <p:nvPr/>
      </p:nvGrpSpPr>
      <p:grpSpPr>
        <a:xfrm>
          <a:off x="0" y="0"/>
          <a:ext cx="0" cy="0"/>
          <a:chOff x="0" y="0"/>
          <a:chExt cx="0" cy="0"/>
        </a:xfrm>
      </p:grpSpPr>
      <p:sp>
        <p:nvSpPr>
          <p:cNvPr id="30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05" name="Image"/>
          <p:cNvSpPr>
            <a:spLocks noGrp="1"/>
          </p:cNvSpPr>
          <p:nvPr>
            <p:ph type="pic" sz="half" idx="13"/>
          </p:nvPr>
        </p:nvSpPr>
        <p:spPr>
          <a:xfrm>
            <a:off x="13145955" y="1527266"/>
            <a:ext cx="10661468" cy="10661467"/>
          </a:xfrm>
          <a:prstGeom prst="rect">
            <a:avLst/>
          </a:prstGeom>
        </p:spPr>
        <p:txBody>
          <a:bodyPr lIns="91439" tIns="45719" rIns="91439" bIns="45719" anchor="t">
            <a:noAutofit/>
          </a:bodyPr>
          <a:lstStyle/>
          <a:p>
            <a:endParaRPr/>
          </a:p>
        </p:txBody>
      </p:sp>
      <p:sp>
        <p:nvSpPr>
          <p:cNvPr id="30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0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3 Images bottom">
    <p:spTree>
      <p:nvGrpSpPr>
        <p:cNvPr id="1" name=""/>
        <p:cNvGrpSpPr/>
        <p:nvPr/>
      </p:nvGrpSpPr>
      <p:grpSpPr>
        <a:xfrm>
          <a:off x="0" y="0"/>
          <a:ext cx="0" cy="0"/>
          <a:chOff x="0" y="0"/>
          <a:chExt cx="0" cy="0"/>
        </a:xfrm>
      </p:grpSpPr>
      <p:sp>
        <p:nvSpPr>
          <p:cNvPr id="31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1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17" name="Image"/>
          <p:cNvSpPr>
            <a:spLocks noGrp="1"/>
          </p:cNvSpPr>
          <p:nvPr>
            <p:ph type="pic" sz="quarter" idx="13"/>
          </p:nvPr>
        </p:nvSpPr>
        <p:spPr>
          <a:xfrm>
            <a:off x="2540000" y="6278519"/>
            <a:ext cx="6248452" cy="6248452"/>
          </a:xfrm>
          <a:prstGeom prst="rect">
            <a:avLst/>
          </a:prstGeom>
        </p:spPr>
        <p:txBody>
          <a:bodyPr lIns="91439" tIns="45719" rIns="91439" bIns="45719" anchor="t">
            <a:noAutofit/>
          </a:bodyPr>
          <a:lstStyle/>
          <a:p>
            <a:endParaRPr/>
          </a:p>
        </p:txBody>
      </p:sp>
      <p:sp>
        <p:nvSpPr>
          <p:cNvPr id="318" name="Image"/>
          <p:cNvSpPr>
            <a:spLocks noGrp="1"/>
          </p:cNvSpPr>
          <p:nvPr>
            <p:ph type="pic" sz="quarter" idx="14"/>
          </p:nvPr>
        </p:nvSpPr>
        <p:spPr>
          <a:xfrm>
            <a:off x="9702800" y="6278519"/>
            <a:ext cx="6248452" cy="6248452"/>
          </a:xfrm>
          <a:prstGeom prst="rect">
            <a:avLst/>
          </a:prstGeom>
        </p:spPr>
        <p:txBody>
          <a:bodyPr lIns="91439" tIns="45719" rIns="91439" bIns="45719" anchor="t">
            <a:noAutofit/>
          </a:bodyPr>
          <a:lstStyle/>
          <a:p>
            <a:endParaRPr/>
          </a:p>
        </p:txBody>
      </p:sp>
      <p:sp>
        <p:nvSpPr>
          <p:cNvPr id="319" name="Image"/>
          <p:cNvSpPr>
            <a:spLocks noGrp="1"/>
          </p:cNvSpPr>
          <p:nvPr>
            <p:ph type="pic" sz="quarter" idx="15"/>
          </p:nvPr>
        </p:nvSpPr>
        <p:spPr>
          <a:xfrm>
            <a:off x="16865600" y="6278519"/>
            <a:ext cx="6248452" cy="6248453"/>
          </a:xfrm>
          <a:prstGeom prst="rect">
            <a:avLst/>
          </a:prstGeom>
        </p:spPr>
        <p:txBody>
          <a:bodyPr lIns="91439" tIns="45719" rIns="91439" bIns="45719" anchor="t">
            <a:noAutofit/>
          </a:bodyPr>
          <a:lstStyle/>
          <a:p>
            <a:endParaRPr/>
          </a:p>
        </p:txBody>
      </p:sp>
      <p:sp>
        <p:nvSpPr>
          <p:cNvPr id="32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3 Image - Center big">
    <p:spTree>
      <p:nvGrpSpPr>
        <p:cNvPr id="1" name=""/>
        <p:cNvGrpSpPr/>
        <p:nvPr/>
      </p:nvGrpSpPr>
      <p:grpSpPr>
        <a:xfrm>
          <a:off x="0" y="0"/>
          <a:ext cx="0" cy="0"/>
          <a:chOff x="0" y="0"/>
          <a:chExt cx="0" cy="0"/>
        </a:xfrm>
      </p:grpSpPr>
      <p:sp>
        <p:nvSpPr>
          <p:cNvPr id="32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2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29" name="Image"/>
          <p:cNvSpPr>
            <a:spLocks noGrp="1"/>
          </p:cNvSpPr>
          <p:nvPr>
            <p:ph type="pic" sz="quarter" idx="13"/>
          </p:nvPr>
        </p:nvSpPr>
        <p:spPr>
          <a:xfrm>
            <a:off x="2540000" y="6278519"/>
            <a:ext cx="6248452" cy="6248452"/>
          </a:xfrm>
          <a:prstGeom prst="rect">
            <a:avLst/>
          </a:prstGeom>
        </p:spPr>
        <p:txBody>
          <a:bodyPr lIns="91439" tIns="45719" rIns="91439" bIns="45719" anchor="t">
            <a:noAutofit/>
          </a:bodyPr>
          <a:lstStyle/>
          <a:p>
            <a:endParaRPr/>
          </a:p>
        </p:txBody>
      </p:sp>
      <p:sp>
        <p:nvSpPr>
          <p:cNvPr id="330" name="Image"/>
          <p:cNvSpPr>
            <a:spLocks noGrp="1"/>
          </p:cNvSpPr>
          <p:nvPr>
            <p:ph type="pic" sz="half" idx="14"/>
          </p:nvPr>
        </p:nvSpPr>
        <p:spPr>
          <a:xfrm>
            <a:off x="7452751" y="1778419"/>
            <a:ext cx="10748552" cy="10748552"/>
          </a:xfrm>
          <a:prstGeom prst="rect">
            <a:avLst/>
          </a:prstGeom>
        </p:spPr>
        <p:txBody>
          <a:bodyPr lIns="91439" tIns="45719" rIns="91439" bIns="45719" anchor="t">
            <a:noAutofit/>
          </a:bodyPr>
          <a:lstStyle/>
          <a:p>
            <a:endParaRPr/>
          </a:p>
        </p:txBody>
      </p:sp>
      <p:sp>
        <p:nvSpPr>
          <p:cNvPr id="331" name="Image"/>
          <p:cNvSpPr>
            <a:spLocks noGrp="1"/>
          </p:cNvSpPr>
          <p:nvPr>
            <p:ph type="pic" sz="quarter" idx="15"/>
          </p:nvPr>
        </p:nvSpPr>
        <p:spPr>
          <a:xfrm>
            <a:off x="16865600" y="6278519"/>
            <a:ext cx="6248452" cy="6248453"/>
          </a:xfrm>
          <a:prstGeom prst="rect">
            <a:avLst/>
          </a:prstGeom>
        </p:spPr>
        <p:txBody>
          <a:bodyPr lIns="91439" tIns="45719" rIns="91439" bIns="45719" anchor="t">
            <a:noAutofit/>
          </a:bodyPr>
          <a:lstStyle/>
          <a:p>
            <a:endParaRPr/>
          </a:p>
        </p:txBody>
      </p:sp>
      <p:sp>
        <p:nvSpPr>
          <p:cNvPr id="33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evice a">
    <p:spTree>
      <p:nvGrpSpPr>
        <p:cNvPr id="1" name=""/>
        <p:cNvGrpSpPr/>
        <p:nvPr/>
      </p:nvGrpSpPr>
      <p:grpSpPr>
        <a:xfrm>
          <a:off x="0" y="0"/>
          <a:ext cx="0" cy="0"/>
          <a:chOff x="0" y="0"/>
          <a:chExt cx="0" cy="0"/>
        </a:xfrm>
      </p:grpSpPr>
      <p:sp>
        <p:nvSpPr>
          <p:cNvPr id="33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4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grpSp>
        <p:nvGrpSpPr>
          <p:cNvPr id="364" name="Groupe"/>
          <p:cNvGrpSpPr/>
          <p:nvPr/>
        </p:nvGrpSpPr>
        <p:grpSpPr>
          <a:xfrm>
            <a:off x="17684165" y="4245609"/>
            <a:ext cx="4159836" cy="7565391"/>
            <a:chOff x="0" y="0"/>
            <a:chExt cx="4159835" cy="7565389"/>
          </a:xfrm>
        </p:grpSpPr>
        <p:sp>
          <p:nvSpPr>
            <p:cNvPr id="341" name="Figure"/>
            <p:cNvSpPr/>
            <p:nvPr/>
          </p:nvSpPr>
          <p:spPr>
            <a:xfrm>
              <a:off x="381355" y="5981351"/>
              <a:ext cx="3237839" cy="1584039"/>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7C7C7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42" name="Figure"/>
            <p:cNvSpPr/>
            <p:nvPr/>
          </p:nvSpPr>
          <p:spPr>
            <a:xfrm>
              <a:off x="381355" y="-1"/>
              <a:ext cx="3237839" cy="1582424"/>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7C7C7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nvGrpSpPr>
            <p:cNvPr id="363" name="Groupe"/>
            <p:cNvGrpSpPr/>
            <p:nvPr/>
          </p:nvGrpSpPr>
          <p:grpSpPr>
            <a:xfrm>
              <a:off x="0" y="1354005"/>
              <a:ext cx="4159836" cy="4737595"/>
              <a:chOff x="0" y="0"/>
              <a:chExt cx="4159835" cy="4737593"/>
            </a:xfrm>
          </p:grpSpPr>
          <p:grpSp>
            <p:nvGrpSpPr>
              <p:cNvPr id="349" name="Groupe"/>
              <p:cNvGrpSpPr/>
              <p:nvPr/>
            </p:nvGrpSpPr>
            <p:grpSpPr>
              <a:xfrm>
                <a:off x="3958814" y="2559230"/>
                <a:ext cx="132816" cy="1215051"/>
                <a:chOff x="0" y="0"/>
                <a:chExt cx="132814" cy="1215049"/>
              </a:xfrm>
            </p:grpSpPr>
            <p:sp>
              <p:nvSpPr>
                <p:cNvPr id="343" name="Figure"/>
                <p:cNvSpPr/>
                <p:nvPr/>
              </p:nvSpPr>
              <p:spPr>
                <a:xfrm>
                  <a:off x="8222" y="0"/>
                  <a:ext cx="124593" cy="1215050"/>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44" name="Figure"/>
                <p:cNvSpPr/>
                <p:nvPr/>
              </p:nvSpPr>
              <p:spPr>
                <a:xfrm>
                  <a:off x="0" y="0"/>
                  <a:ext cx="124593" cy="1215050"/>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7C7C7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45" name="Figure"/>
                <p:cNvSpPr/>
                <p:nvPr/>
              </p:nvSpPr>
              <p:spPr>
                <a:xfrm>
                  <a:off x="0" y="39087"/>
                  <a:ext cx="124593" cy="1136875"/>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000000"/>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46" name="Figure"/>
                <p:cNvSpPr/>
                <p:nvPr/>
              </p:nvSpPr>
              <p:spPr>
                <a:xfrm>
                  <a:off x="0" y="78174"/>
                  <a:ext cx="124593" cy="1058701"/>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5A5B5B"/>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47" name="Figure"/>
                <p:cNvSpPr/>
                <p:nvPr/>
              </p:nvSpPr>
              <p:spPr>
                <a:xfrm>
                  <a:off x="0" y="114954"/>
                  <a:ext cx="124593" cy="985141"/>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B6B6B8"/>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48" name="Figure"/>
                <p:cNvSpPr/>
                <p:nvPr/>
              </p:nvSpPr>
              <p:spPr>
                <a:xfrm>
                  <a:off x="0" y="151734"/>
                  <a:ext cx="124593" cy="874802"/>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ECECE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grpSp>
            <p:nvGrpSpPr>
              <p:cNvPr id="356" name="Groupe"/>
              <p:cNvGrpSpPr/>
              <p:nvPr/>
            </p:nvGrpSpPr>
            <p:grpSpPr>
              <a:xfrm>
                <a:off x="3855747" y="1098944"/>
                <a:ext cx="304089" cy="764545"/>
                <a:chOff x="0" y="0"/>
                <a:chExt cx="304088" cy="764543"/>
              </a:xfrm>
            </p:grpSpPr>
            <p:sp>
              <p:nvSpPr>
                <p:cNvPr id="350" name="Figure"/>
                <p:cNvSpPr/>
                <p:nvPr/>
              </p:nvSpPr>
              <p:spPr>
                <a:xfrm>
                  <a:off x="8222" y="0"/>
                  <a:ext cx="295867" cy="764544"/>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42424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351" name="Figure"/>
                <p:cNvSpPr/>
                <p:nvPr/>
              </p:nvSpPr>
              <p:spPr>
                <a:xfrm>
                  <a:off x="1970" y="4111"/>
                  <a:ext cx="295867" cy="752211"/>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B6B6B8"/>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352" name="Figure"/>
                <p:cNvSpPr/>
                <p:nvPr/>
              </p:nvSpPr>
              <p:spPr>
                <a:xfrm>
                  <a:off x="1970" y="42059"/>
                  <a:ext cx="295867" cy="680427"/>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0000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353" name="Figure"/>
                <p:cNvSpPr/>
                <p:nvPr/>
              </p:nvSpPr>
              <p:spPr>
                <a:xfrm>
                  <a:off x="1972" y="103018"/>
                  <a:ext cx="295867" cy="558508"/>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5A5B5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354" name="Figure"/>
                <p:cNvSpPr/>
                <p:nvPr/>
              </p:nvSpPr>
              <p:spPr>
                <a:xfrm>
                  <a:off x="0" y="145232"/>
                  <a:ext cx="295866" cy="474080"/>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B6B6B8"/>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355" name="Figure"/>
                <p:cNvSpPr/>
                <p:nvPr/>
              </p:nvSpPr>
              <p:spPr>
                <a:xfrm>
                  <a:off x="49282" y="212466"/>
                  <a:ext cx="246584" cy="339612"/>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ECECEC"/>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grpSp>
          <p:grpSp>
            <p:nvGrpSpPr>
              <p:cNvPr id="362" name="Groupe"/>
              <p:cNvGrpSpPr/>
              <p:nvPr/>
            </p:nvGrpSpPr>
            <p:grpSpPr>
              <a:xfrm>
                <a:off x="0" y="0"/>
                <a:ext cx="4000554" cy="4737594"/>
                <a:chOff x="0" y="0"/>
                <a:chExt cx="4000553" cy="4737593"/>
              </a:xfrm>
            </p:grpSpPr>
            <p:sp>
              <p:nvSpPr>
                <p:cNvPr id="357" name="Rectangle aux angles arrondis"/>
                <p:cNvSpPr/>
                <p:nvPr/>
              </p:nvSpPr>
              <p:spPr>
                <a:xfrm>
                  <a:off x="0" y="0"/>
                  <a:ext cx="4000554" cy="4737594"/>
                </a:xfrm>
                <a:prstGeom prst="roundRect">
                  <a:avLst>
                    <a:gd name="adj" fmla="val 18412"/>
                  </a:avLst>
                </a:prstGeom>
                <a:solidFill>
                  <a:srgbClr val="B6B6B8"/>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sp>
              <p:nvSpPr>
                <p:cNvPr id="358" name="Rectangle aux angles arrondis"/>
                <p:cNvSpPr/>
                <p:nvPr/>
              </p:nvSpPr>
              <p:spPr>
                <a:xfrm>
                  <a:off x="19357" y="22923"/>
                  <a:ext cx="3961841" cy="4691749"/>
                </a:xfrm>
                <a:prstGeom prst="roundRect">
                  <a:avLst>
                    <a:gd name="adj" fmla="val 18272"/>
                  </a:avLst>
                </a:prstGeom>
                <a:solidFill>
                  <a:srgbClr val="000000"/>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sp>
              <p:nvSpPr>
                <p:cNvPr id="359" name="Rectangle aux angles arrondis"/>
                <p:cNvSpPr/>
                <p:nvPr/>
              </p:nvSpPr>
              <p:spPr>
                <a:xfrm>
                  <a:off x="44307" y="52470"/>
                  <a:ext cx="3911941" cy="4632655"/>
                </a:xfrm>
                <a:prstGeom prst="roundRect">
                  <a:avLst>
                    <a:gd name="adj" fmla="val 18505"/>
                  </a:avLst>
                </a:prstGeom>
                <a:solidFill>
                  <a:srgbClr val="ECECEC"/>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sp>
              <p:nvSpPr>
                <p:cNvPr id="360" name="Rectangle aux angles arrondis"/>
                <p:cNvSpPr/>
                <p:nvPr/>
              </p:nvSpPr>
              <p:spPr>
                <a:xfrm>
                  <a:off x="142790" y="169098"/>
                  <a:ext cx="3714972" cy="4399399"/>
                </a:xfrm>
                <a:prstGeom prst="roundRect">
                  <a:avLst>
                    <a:gd name="adj" fmla="val 18460"/>
                  </a:avLst>
                </a:prstGeom>
                <a:solidFill>
                  <a:srgbClr val="424242"/>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sp>
              <p:nvSpPr>
                <p:cNvPr id="361" name="Rectangle aux angles arrondis"/>
                <p:cNvSpPr/>
                <p:nvPr/>
              </p:nvSpPr>
              <p:spPr>
                <a:xfrm>
                  <a:off x="160965" y="190621"/>
                  <a:ext cx="3678624" cy="4356354"/>
                </a:xfrm>
                <a:prstGeom prst="roundRect">
                  <a:avLst>
                    <a:gd name="adj" fmla="val 18298"/>
                  </a:avLst>
                </a:prstGeom>
                <a:solidFill>
                  <a:srgbClr val="000000"/>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grpSp>
        </p:grpSp>
      </p:grpSp>
      <p:sp>
        <p:nvSpPr>
          <p:cNvPr id="365" name="Image"/>
          <p:cNvSpPr>
            <a:spLocks noGrp="1"/>
          </p:cNvSpPr>
          <p:nvPr>
            <p:ph type="pic" sz="quarter" idx="13"/>
          </p:nvPr>
        </p:nvSpPr>
        <p:spPr>
          <a:xfrm>
            <a:off x="17976552" y="6322083"/>
            <a:ext cx="3406741" cy="3406741"/>
          </a:xfrm>
          <a:prstGeom prst="rect">
            <a:avLst/>
          </a:prstGeom>
        </p:spPr>
        <p:txBody>
          <a:bodyPr lIns="91439" tIns="45719" rIns="91439" bIns="45719" anchor="t">
            <a:noAutofit/>
          </a:bodyPr>
          <a:lstStyle/>
          <a:p>
            <a:endParaRPr/>
          </a:p>
        </p:txBody>
      </p:sp>
      <p:grpSp>
        <p:nvGrpSpPr>
          <p:cNvPr id="381" name="Groupe"/>
          <p:cNvGrpSpPr/>
          <p:nvPr/>
        </p:nvGrpSpPr>
        <p:grpSpPr>
          <a:xfrm>
            <a:off x="16937580" y="4082311"/>
            <a:ext cx="5484734" cy="7739587"/>
            <a:chOff x="0" y="0"/>
            <a:chExt cx="5484733" cy="7739585"/>
          </a:xfrm>
        </p:grpSpPr>
        <p:sp>
          <p:nvSpPr>
            <p:cNvPr id="366" name="Figure"/>
            <p:cNvSpPr/>
            <p:nvPr/>
          </p:nvSpPr>
          <p:spPr>
            <a:xfrm>
              <a:off x="0" y="0"/>
              <a:ext cx="5484734" cy="7739586"/>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67" name="Figure"/>
            <p:cNvSpPr/>
            <p:nvPr/>
          </p:nvSpPr>
          <p:spPr>
            <a:xfrm>
              <a:off x="33268" y="36964"/>
              <a:ext cx="5414502" cy="766935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3D403E"/>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68" name="Figure"/>
            <p:cNvSpPr/>
            <p:nvPr/>
          </p:nvSpPr>
          <p:spPr>
            <a:xfrm>
              <a:off x="314200" y="654276"/>
              <a:ext cx="4852637" cy="6434730"/>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69" name="Figure"/>
            <p:cNvSpPr/>
            <p:nvPr/>
          </p:nvSpPr>
          <p:spPr>
            <a:xfrm>
              <a:off x="332682" y="669062"/>
              <a:ext cx="4819369" cy="6401461"/>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ECEEF0"/>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0" name="Figure"/>
            <p:cNvSpPr/>
            <p:nvPr/>
          </p:nvSpPr>
          <p:spPr>
            <a:xfrm>
              <a:off x="2699051" y="306807"/>
              <a:ext cx="87256" cy="87270"/>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1" name="Figure"/>
            <p:cNvSpPr/>
            <p:nvPr/>
          </p:nvSpPr>
          <p:spPr>
            <a:xfrm>
              <a:off x="2710050" y="318430"/>
              <a:ext cx="64633" cy="64633"/>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2" name="Figure"/>
            <p:cNvSpPr/>
            <p:nvPr/>
          </p:nvSpPr>
          <p:spPr>
            <a:xfrm>
              <a:off x="2724303" y="332682"/>
              <a:ext cx="36106" cy="36107"/>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3" name="Figure"/>
            <p:cNvSpPr/>
            <p:nvPr/>
          </p:nvSpPr>
          <p:spPr>
            <a:xfrm>
              <a:off x="2567761" y="7254895"/>
              <a:ext cx="338240" cy="338642"/>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4" name="Figure"/>
            <p:cNvSpPr/>
            <p:nvPr/>
          </p:nvSpPr>
          <p:spPr>
            <a:xfrm>
              <a:off x="2565355" y="7257758"/>
              <a:ext cx="161798" cy="17502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5" name="Figure"/>
            <p:cNvSpPr/>
            <p:nvPr/>
          </p:nvSpPr>
          <p:spPr>
            <a:xfrm>
              <a:off x="2594926" y="7258232"/>
              <a:ext cx="235737" cy="17084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6" name="Figure"/>
            <p:cNvSpPr/>
            <p:nvPr/>
          </p:nvSpPr>
          <p:spPr>
            <a:xfrm>
              <a:off x="2657766" y="7258417"/>
              <a:ext cx="228343" cy="170659"/>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7" name="Figure"/>
            <p:cNvSpPr/>
            <p:nvPr/>
          </p:nvSpPr>
          <p:spPr>
            <a:xfrm>
              <a:off x="2746482" y="7418830"/>
              <a:ext cx="158117" cy="176591"/>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8" name="Figure"/>
            <p:cNvSpPr/>
            <p:nvPr/>
          </p:nvSpPr>
          <p:spPr>
            <a:xfrm>
              <a:off x="2639284" y="7422526"/>
              <a:ext cx="235737" cy="17096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79" name="Figure"/>
            <p:cNvSpPr/>
            <p:nvPr/>
          </p:nvSpPr>
          <p:spPr>
            <a:xfrm>
              <a:off x="2583837" y="7422526"/>
              <a:ext cx="228343" cy="170496"/>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80" name="Figure"/>
            <p:cNvSpPr/>
            <p:nvPr/>
          </p:nvSpPr>
          <p:spPr>
            <a:xfrm>
              <a:off x="2587184" y="7275005"/>
              <a:ext cx="298925" cy="298420"/>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grpSp>
        <p:nvGrpSpPr>
          <p:cNvPr id="402" name="Groupe"/>
          <p:cNvGrpSpPr/>
          <p:nvPr/>
        </p:nvGrpSpPr>
        <p:grpSpPr>
          <a:xfrm>
            <a:off x="14156266" y="7599544"/>
            <a:ext cx="2074621" cy="4224069"/>
            <a:chOff x="0" y="0"/>
            <a:chExt cx="2074620" cy="4224067"/>
          </a:xfrm>
        </p:grpSpPr>
        <p:sp>
          <p:nvSpPr>
            <p:cNvPr id="382" name="Figure"/>
            <p:cNvSpPr/>
            <p:nvPr/>
          </p:nvSpPr>
          <p:spPr>
            <a:xfrm>
              <a:off x="0" y="540672"/>
              <a:ext cx="52398" cy="1610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83" name="Figure"/>
            <p:cNvSpPr/>
            <p:nvPr/>
          </p:nvSpPr>
          <p:spPr>
            <a:xfrm>
              <a:off x="0" y="898470"/>
              <a:ext cx="62997" cy="3041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84" name="Figure"/>
            <p:cNvSpPr/>
            <p:nvPr/>
          </p:nvSpPr>
          <p:spPr>
            <a:xfrm>
              <a:off x="0" y="1285423"/>
              <a:ext cx="52398" cy="2962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85" name="Figure"/>
            <p:cNvSpPr/>
            <p:nvPr/>
          </p:nvSpPr>
          <p:spPr>
            <a:xfrm>
              <a:off x="2030173" y="895820"/>
              <a:ext cx="44448" cy="314792"/>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86" name="Figure"/>
            <p:cNvSpPr/>
            <p:nvPr/>
          </p:nvSpPr>
          <p:spPr>
            <a:xfrm>
              <a:off x="21202" y="0"/>
              <a:ext cx="2032224" cy="4224068"/>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87" name="Figure"/>
            <p:cNvSpPr/>
            <p:nvPr/>
          </p:nvSpPr>
          <p:spPr>
            <a:xfrm>
              <a:off x="39755" y="18552"/>
              <a:ext cx="1992468" cy="4184314"/>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3D403E"/>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88" name="Figure"/>
            <p:cNvSpPr/>
            <p:nvPr/>
          </p:nvSpPr>
          <p:spPr>
            <a:xfrm>
              <a:off x="121189" y="509145"/>
              <a:ext cx="1812597" cy="3205778"/>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ECEEF0"/>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89" name="Figure"/>
            <p:cNvSpPr/>
            <p:nvPr/>
          </p:nvSpPr>
          <p:spPr>
            <a:xfrm>
              <a:off x="871276" y="3794619"/>
              <a:ext cx="329425" cy="329426"/>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0" name="Figure"/>
            <p:cNvSpPr/>
            <p:nvPr/>
          </p:nvSpPr>
          <p:spPr>
            <a:xfrm>
              <a:off x="871967" y="3795311"/>
              <a:ext cx="155773" cy="169026"/>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1" name="Figure"/>
            <p:cNvSpPr/>
            <p:nvPr/>
          </p:nvSpPr>
          <p:spPr>
            <a:xfrm>
              <a:off x="901121" y="3795631"/>
              <a:ext cx="227333" cy="163405"/>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2" name="Figure"/>
            <p:cNvSpPr/>
            <p:nvPr/>
          </p:nvSpPr>
          <p:spPr>
            <a:xfrm>
              <a:off x="962079" y="3795840"/>
              <a:ext cx="219383" cy="163197"/>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3" name="Figure"/>
            <p:cNvSpPr/>
            <p:nvPr/>
          </p:nvSpPr>
          <p:spPr>
            <a:xfrm>
              <a:off x="1044240" y="3951682"/>
              <a:ext cx="155773" cy="171669"/>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4" name="Figure"/>
            <p:cNvSpPr/>
            <p:nvPr/>
          </p:nvSpPr>
          <p:spPr>
            <a:xfrm>
              <a:off x="940876" y="3959633"/>
              <a:ext cx="227334" cy="163121"/>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5" name="Figure"/>
            <p:cNvSpPr/>
            <p:nvPr/>
          </p:nvSpPr>
          <p:spPr>
            <a:xfrm>
              <a:off x="890519" y="3959633"/>
              <a:ext cx="219383" cy="163162"/>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6" name="Figure"/>
            <p:cNvSpPr/>
            <p:nvPr/>
          </p:nvSpPr>
          <p:spPr>
            <a:xfrm>
              <a:off x="892543" y="3813233"/>
              <a:ext cx="289916" cy="289774"/>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ECEEF0"/>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7" name="Figure"/>
            <p:cNvSpPr/>
            <p:nvPr/>
          </p:nvSpPr>
          <p:spPr>
            <a:xfrm>
              <a:off x="879918" y="259734"/>
              <a:ext cx="301541" cy="31182"/>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8" name="Figure"/>
            <p:cNvSpPr/>
            <p:nvPr/>
          </p:nvSpPr>
          <p:spPr>
            <a:xfrm>
              <a:off x="1001834" y="106014"/>
              <a:ext cx="49766" cy="4976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399" name="Figure"/>
            <p:cNvSpPr/>
            <p:nvPr/>
          </p:nvSpPr>
          <p:spPr>
            <a:xfrm>
              <a:off x="670987" y="239012"/>
              <a:ext cx="70036" cy="70037"/>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00" name="Figure"/>
            <p:cNvSpPr/>
            <p:nvPr/>
          </p:nvSpPr>
          <p:spPr>
            <a:xfrm>
              <a:off x="681526" y="249381"/>
              <a:ext cx="51622" cy="51759"/>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01" name="Figure"/>
            <p:cNvSpPr/>
            <p:nvPr/>
          </p:nvSpPr>
          <p:spPr>
            <a:xfrm>
              <a:off x="691743" y="259734"/>
              <a:ext cx="28534" cy="28179"/>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4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vice b">
    <p:spTree>
      <p:nvGrpSpPr>
        <p:cNvPr id="1" name=""/>
        <p:cNvGrpSpPr/>
        <p:nvPr/>
      </p:nvGrpSpPr>
      <p:grpSpPr>
        <a:xfrm>
          <a:off x="0" y="0"/>
          <a:ext cx="0" cy="0"/>
          <a:chOff x="0" y="0"/>
          <a:chExt cx="0" cy="0"/>
        </a:xfrm>
      </p:grpSpPr>
      <p:sp>
        <p:nvSpPr>
          <p:cNvPr id="41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41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412" name="Triangle"/>
          <p:cNvSpPr/>
          <p:nvPr/>
        </p:nvSpPr>
        <p:spPr>
          <a:xfrm rot="16200000">
            <a:off x="8115399" y="-2546053"/>
            <a:ext cx="8153202" cy="243825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a:blip r:embed="rId2"/>
          </a:blipFill>
          <a:ln w="12700">
            <a:miter lim="400000"/>
          </a:ln>
        </p:spPr>
        <p:txBody>
          <a:bodyPr lIns="50800" tIns="50800" rIns="50800" bIns="50800" anchor="ctr"/>
          <a:lstStyle/>
          <a:p>
            <a:endParaRPr/>
          </a:p>
        </p:txBody>
      </p:sp>
      <p:grpSp>
        <p:nvGrpSpPr>
          <p:cNvPr id="436" name="Groupe"/>
          <p:cNvGrpSpPr/>
          <p:nvPr/>
        </p:nvGrpSpPr>
        <p:grpSpPr>
          <a:xfrm>
            <a:off x="17684165" y="4245609"/>
            <a:ext cx="4159836" cy="7565391"/>
            <a:chOff x="0" y="0"/>
            <a:chExt cx="4159835" cy="7565389"/>
          </a:xfrm>
        </p:grpSpPr>
        <p:sp>
          <p:nvSpPr>
            <p:cNvPr id="413" name="Figure"/>
            <p:cNvSpPr/>
            <p:nvPr/>
          </p:nvSpPr>
          <p:spPr>
            <a:xfrm>
              <a:off x="381355" y="5981351"/>
              <a:ext cx="3237839" cy="1584039"/>
            </a:xfrm>
            <a:custGeom>
              <a:avLst/>
              <a:gdLst/>
              <a:ahLst/>
              <a:cxnLst>
                <a:cxn ang="0">
                  <a:pos x="wd2" y="hd2"/>
                </a:cxn>
                <a:cxn ang="5400000">
                  <a:pos x="wd2" y="hd2"/>
                </a:cxn>
                <a:cxn ang="10800000">
                  <a:pos x="wd2" y="hd2"/>
                </a:cxn>
                <a:cxn ang="16200000">
                  <a:pos x="wd2" y="hd2"/>
                </a:cxn>
              </a:cxnLst>
              <a:rect l="0" t="0" r="r" b="b"/>
              <a:pathLst>
                <a:path w="21600" h="21461" extrusionOk="0">
                  <a:moveTo>
                    <a:pt x="2724" y="17883"/>
                  </a:moveTo>
                  <a:cubicBezTo>
                    <a:pt x="2903" y="19000"/>
                    <a:pt x="2975" y="21236"/>
                    <a:pt x="10752" y="21454"/>
                  </a:cubicBezTo>
                  <a:cubicBezTo>
                    <a:pt x="18362" y="21600"/>
                    <a:pt x="18446" y="19267"/>
                    <a:pt x="18637" y="18028"/>
                  </a:cubicBezTo>
                  <a:cubicBezTo>
                    <a:pt x="18864" y="16716"/>
                    <a:pt x="18745" y="2600"/>
                    <a:pt x="21600" y="194"/>
                  </a:cubicBezTo>
                  <a:cubicBezTo>
                    <a:pt x="16738" y="146"/>
                    <a:pt x="10776" y="97"/>
                    <a:pt x="10776" y="97"/>
                  </a:cubicBezTo>
                  <a:cubicBezTo>
                    <a:pt x="4982" y="49"/>
                    <a:pt x="5137" y="49"/>
                    <a:pt x="0" y="0"/>
                  </a:cubicBezTo>
                  <a:cubicBezTo>
                    <a:pt x="2604" y="1919"/>
                    <a:pt x="2557" y="16813"/>
                    <a:pt x="2724" y="17883"/>
                  </a:cubicBezTo>
                </a:path>
              </a:pathLst>
            </a:custGeom>
            <a:solidFill>
              <a:srgbClr val="7C7C7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14" name="Figure"/>
            <p:cNvSpPr/>
            <p:nvPr/>
          </p:nvSpPr>
          <p:spPr>
            <a:xfrm>
              <a:off x="381355" y="-1"/>
              <a:ext cx="3237839" cy="1582424"/>
            </a:xfrm>
            <a:custGeom>
              <a:avLst/>
              <a:gdLst/>
              <a:ahLst/>
              <a:cxnLst>
                <a:cxn ang="0">
                  <a:pos x="wd2" y="hd2"/>
                </a:cxn>
                <a:cxn ang="5400000">
                  <a:pos x="wd2" y="hd2"/>
                </a:cxn>
                <a:cxn ang="10800000">
                  <a:pos x="wd2" y="hd2"/>
                </a:cxn>
                <a:cxn ang="16200000">
                  <a:pos x="wd2" y="hd2"/>
                </a:cxn>
              </a:cxnLst>
              <a:rect l="0" t="0" r="r" b="b"/>
              <a:pathLst>
                <a:path w="21600" h="21439" extrusionOk="0">
                  <a:moveTo>
                    <a:pt x="18876" y="3577"/>
                  </a:moveTo>
                  <a:cubicBezTo>
                    <a:pt x="18697" y="2436"/>
                    <a:pt x="18625" y="203"/>
                    <a:pt x="10848" y="9"/>
                  </a:cubicBezTo>
                  <a:cubicBezTo>
                    <a:pt x="3238" y="-161"/>
                    <a:pt x="3154" y="2193"/>
                    <a:pt x="2963" y="3407"/>
                  </a:cubicBezTo>
                  <a:cubicBezTo>
                    <a:pt x="2736" y="4741"/>
                    <a:pt x="2855" y="18842"/>
                    <a:pt x="0" y="21221"/>
                  </a:cubicBezTo>
                  <a:cubicBezTo>
                    <a:pt x="4862" y="21293"/>
                    <a:pt x="10824" y="21342"/>
                    <a:pt x="10824" y="21342"/>
                  </a:cubicBezTo>
                  <a:cubicBezTo>
                    <a:pt x="16618" y="21390"/>
                    <a:pt x="16463" y="21390"/>
                    <a:pt x="21600" y="21439"/>
                  </a:cubicBezTo>
                  <a:cubicBezTo>
                    <a:pt x="18996" y="19497"/>
                    <a:pt x="19043" y="4644"/>
                    <a:pt x="18876" y="3577"/>
                  </a:cubicBezTo>
                </a:path>
              </a:pathLst>
            </a:custGeom>
            <a:solidFill>
              <a:srgbClr val="7C7C7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nvGrpSpPr>
            <p:cNvPr id="435" name="Groupe"/>
            <p:cNvGrpSpPr/>
            <p:nvPr/>
          </p:nvGrpSpPr>
          <p:grpSpPr>
            <a:xfrm>
              <a:off x="0" y="1354005"/>
              <a:ext cx="4159836" cy="4737595"/>
              <a:chOff x="0" y="0"/>
              <a:chExt cx="4159835" cy="4737593"/>
            </a:xfrm>
          </p:grpSpPr>
          <p:grpSp>
            <p:nvGrpSpPr>
              <p:cNvPr id="421" name="Groupe"/>
              <p:cNvGrpSpPr/>
              <p:nvPr/>
            </p:nvGrpSpPr>
            <p:grpSpPr>
              <a:xfrm>
                <a:off x="3958814" y="2559230"/>
                <a:ext cx="132816" cy="1215051"/>
                <a:chOff x="0" y="0"/>
                <a:chExt cx="132814" cy="1215049"/>
              </a:xfrm>
            </p:grpSpPr>
            <p:sp>
              <p:nvSpPr>
                <p:cNvPr id="415" name="Figure"/>
                <p:cNvSpPr/>
                <p:nvPr/>
              </p:nvSpPr>
              <p:spPr>
                <a:xfrm>
                  <a:off x="8222" y="0"/>
                  <a:ext cx="124593" cy="1215050"/>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424242"/>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16" name="Figure"/>
                <p:cNvSpPr/>
                <p:nvPr/>
              </p:nvSpPr>
              <p:spPr>
                <a:xfrm>
                  <a:off x="0" y="0"/>
                  <a:ext cx="124593" cy="1215050"/>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7C7C7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17" name="Figure"/>
                <p:cNvSpPr/>
                <p:nvPr/>
              </p:nvSpPr>
              <p:spPr>
                <a:xfrm>
                  <a:off x="0" y="39087"/>
                  <a:ext cx="124593" cy="1136875"/>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000000"/>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18" name="Figure"/>
                <p:cNvSpPr/>
                <p:nvPr/>
              </p:nvSpPr>
              <p:spPr>
                <a:xfrm>
                  <a:off x="0" y="78174"/>
                  <a:ext cx="124593" cy="1058701"/>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5A5B5B"/>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19" name="Figure"/>
                <p:cNvSpPr/>
                <p:nvPr/>
              </p:nvSpPr>
              <p:spPr>
                <a:xfrm>
                  <a:off x="0" y="114954"/>
                  <a:ext cx="124593" cy="985141"/>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B6B6B8"/>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20" name="Figure"/>
                <p:cNvSpPr/>
                <p:nvPr/>
              </p:nvSpPr>
              <p:spPr>
                <a:xfrm>
                  <a:off x="0" y="151734"/>
                  <a:ext cx="124593" cy="874802"/>
                </a:xfrm>
                <a:custGeom>
                  <a:avLst/>
                  <a:gdLst/>
                  <a:ahLst/>
                  <a:cxnLst>
                    <a:cxn ang="0">
                      <a:pos x="wd2" y="hd2"/>
                    </a:cxn>
                    <a:cxn ang="5400000">
                      <a:pos x="wd2" y="hd2"/>
                    </a:cxn>
                    <a:cxn ang="10800000">
                      <a:pos x="wd2" y="hd2"/>
                    </a:cxn>
                    <a:cxn ang="16200000">
                      <a:pos x="wd2" y="hd2"/>
                    </a:cxn>
                  </a:cxnLst>
                  <a:rect l="0" t="0" r="r" b="b"/>
                  <a:pathLst>
                    <a:path w="21600" h="21600" extrusionOk="0">
                      <a:moveTo>
                        <a:pt x="13976" y="21600"/>
                      </a:moveTo>
                      <a:lnTo>
                        <a:pt x="0" y="21600"/>
                      </a:lnTo>
                      <a:lnTo>
                        <a:pt x="0" y="0"/>
                      </a:lnTo>
                      <a:lnTo>
                        <a:pt x="13976" y="0"/>
                      </a:lnTo>
                      <a:cubicBezTo>
                        <a:pt x="18106" y="0"/>
                        <a:pt x="21600" y="349"/>
                        <a:pt x="21600" y="731"/>
                      </a:cubicBezTo>
                      <a:lnTo>
                        <a:pt x="21600" y="20869"/>
                      </a:lnTo>
                      <a:cubicBezTo>
                        <a:pt x="21600" y="21251"/>
                        <a:pt x="18106" y="21600"/>
                        <a:pt x="13976" y="21600"/>
                      </a:cubicBezTo>
                    </a:path>
                  </a:pathLst>
                </a:custGeom>
                <a:solidFill>
                  <a:srgbClr val="ECECE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grpSp>
            <p:nvGrpSpPr>
              <p:cNvPr id="428" name="Groupe"/>
              <p:cNvGrpSpPr/>
              <p:nvPr/>
            </p:nvGrpSpPr>
            <p:grpSpPr>
              <a:xfrm>
                <a:off x="3855747" y="1098944"/>
                <a:ext cx="304089" cy="764545"/>
                <a:chOff x="0" y="0"/>
                <a:chExt cx="304088" cy="764543"/>
              </a:xfrm>
            </p:grpSpPr>
            <p:sp>
              <p:nvSpPr>
                <p:cNvPr id="422" name="Figure"/>
                <p:cNvSpPr/>
                <p:nvPr/>
              </p:nvSpPr>
              <p:spPr>
                <a:xfrm>
                  <a:off x="8222" y="0"/>
                  <a:ext cx="295867" cy="764544"/>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424242"/>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423" name="Figure"/>
                <p:cNvSpPr/>
                <p:nvPr/>
              </p:nvSpPr>
              <p:spPr>
                <a:xfrm>
                  <a:off x="1970" y="4111"/>
                  <a:ext cx="295867" cy="752211"/>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B6B6B8"/>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424" name="Figure"/>
                <p:cNvSpPr/>
                <p:nvPr/>
              </p:nvSpPr>
              <p:spPr>
                <a:xfrm>
                  <a:off x="1970" y="42059"/>
                  <a:ext cx="295867" cy="680427"/>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00000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425" name="Figure"/>
                <p:cNvSpPr/>
                <p:nvPr/>
              </p:nvSpPr>
              <p:spPr>
                <a:xfrm>
                  <a:off x="1972" y="103018"/>
                  <a:ext cx="295867" cy="558508"/>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5A5B5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426" name="Figure"/>
                <p:cNvSpPr/>
                <p:nvPr/>
              </p:nvSpPr>
              <p:spPr>
                <a:xfrm>
                  <a:off x="0" y="145232"/>
                  <a:ext cx="295866" cy="474080"/>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B6B6B8"/>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427" name="Figure"/>
                <p:cNvSpPr/>
                <p:nvPr/>
              </p:nvSpPr>
              <p:spPr>
                <a:xfrm>
                  <a:off x="49282" y="212466"/>
                  <a:ext cx="246584" cy="339612"/>
                </a:xfrm>
                <a:custGeom>
                  <a:avLst/>
                  <a:gdLst/>
                  <a:ahLst/>
                  <a:cxnLst>
                    <a:cxn ang="0">
                      <a:pos x="wd2" y="hd2"/>
                    </a:cxn>
                    <a:cxn ang="5400000">
                      <a:pos x="wd2" y="hd2"/>
                    </a:cxn>
                    <a:cxn ang="10800000">
                      <a:pos x="wd2" y="hd2"/>
                    </a:cxn>
                    <a:cxn ang="16200000">
                      <a:pos x="wd2" y="hd2"/>
                    </a:cxn>
                  </a:cxnLst>
                  <a:rect l="0" t="0" r="r" b="b"/>
                  <a:pathLst>
                    <a:path w="21600" h="21600" extrusionOk="0">
                      <a:moveTo>
                        <a:pt x="11669" y="21600"/>
                      </a:moveTo>
                      <a:cubicBezTo>
                        <a:pt x="5214" y="21600"/>
                        <a:pt x="0" y="17928"/>
                        <a:pt x="0" y="15401"/>
                      </a:cubicBezTo>
                      <a:lnTo>
                        <a:pt x="0" y="6199"/>
                      </a:lnTo>
                      <a:cubicBezTo>
                        <a:pt x="0" y="3719"/>
                        <a:pt x="5214" y="0"/>
                        <a:pt x="11669" y="0"/>
                      </a:cubicBezTo>
                      <a:cubicBezTo>
                        <a:pt x="17131" y="0"/>
                        <a:pt x="21600" y="1717"/>
                        <a:pt x="21600" y="3815"/>
                      </a:cubicBezTo>
                      <a:lnTo>
                        <a:pt x="21600" y="17785"/>
                      </a:lnTo>
                      <a:cubicBezTo>
                        <a:pt x="21600" y="19931"/>
                        <a:pt x="17131" y="21600"/>
                        <a:pt x="11669" y="21600"/>
                      </a:cubicBezTo>
                    </a:path>
                  </a:pathLst>
                </a:custGeom>
                <a:solidFill>
                  <a:srgbClr val="ECECEC"/>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grpSp>
          <p:grpSp>
            <p:nvGrpSpPr>
              <p:cNvPr id="434" name="Groupe"/>
              <p:cNvGrpSpPr/>
              <p:nvPr/>
            </p:nvGrpSpPr>
            <p:grpSpPr>
              <a:xfrm>
                <a:off x="0" y="0"/>
                <a:ext cx="4000554" cy="4737594"/>
                <a:chOff x="0" y="0"/>
                <a:chExt cx="4000553" cy="4737593"/>
              </a:xfrm>
            </p:grpSpPr>
            <p:sp>
              <p:nvSpPr>
                <p:cNvPr id="429" name="Rectangle aux angles arrondis"/>
                <p:cNvSpPr/>
                <p:nvPr/>
              </p:nvSpPr>
              <p:spPr>
                <a:xfrm>
                  <a:off x="0" y="0"/>
                  <a:ext cx="4000554" cy="4737594"/>
                </a:xfrm>
                <a:prstGeom prst="roundRect">
                  <a:avLst>
                    <a:gd name="adj" fmla="val 18412"/>
                  </a:avLst>
                </a:prstGeom>
                <a:solidFill>
                  <a:srgbClr val="B6B6B8"/>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sp>
              <p:nvSpPr>
                <p:cNvPr id="430" name="Rectangle aux angles arrondis"/>
                <p:cNvSpPr/>
                <p:nvPr/>
              </p:nvSpPr>
              <p:spPr>
                <a:xfrm>
                  <a:off x="19357" y="22923"/>
                  <a:ext cx="3961841" cy="4691749"/>
                </a:xfrm>
                <a:prstGeom prst="roundRect">
                  <a:avLst>
                    <a:gd name="adj" fmla="val 18272"/>
                  </a:avLst>
                </a:prstGeom>
                <a:solidFill>
                  <a:srgbClr val="000000"/>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sp>
              <p:nvSpPr>
                <p:cNvPr id="431" name="Rectangle aux angles arrondis"/>
                <p:cNvSpPr/>
                <p:nvPr/>
              </p:nvSpPr>
              <p:spPr>
                <a:xfrm>
                  <a:off x="44307" y="52470"/>
                  <a:ext cx="3911941" cy="4632655"/>
                </a:xfrm>
                <a:prstGeom prst="roundRect">
                  <a:avLst>
                    <a:gd name="adj" fmla="val 18505"/>
                  </a:avLst>
                </a:prstGeom>
                <a:solidFill>
                  <a:srgbClr val="ECECEC"/>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sp>
              <p:nvSpPr>
                <p:cNvPr id="432" name="Rectangle aux angles arrondis"/>
                <p:cNvSpPr/>
                <p:nvPr/>
              </p:nvSpPr>
              <p:spPr>
                <a:xfrm>
                  <a:off x="142790" y="169098"/>
                  <a:ext cx="3714972" cy="4399399"/>
                </a:xfrm>
                <a:prstGeom prst="roundRect">
                  <a:avLst>
                    <a:gd name="adj" fmla="val 18460"/>
                  </a:avLst>
                </a:prstGeom>
                <a:solidFill>
                  <a:srgbClr val="424242"/>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sp>
              <p:nvSpPr>
                <p:cNvPr id="433" name="Rectangle aux angles arrondis"/>
                <p:cNvSpPr/>
                <p:nvPr/>
              </p:nvSpPr>
              <p:spPr>
                <a:xfrm>
                  <a:off x="160965" y="190621"/>
                  <a:ext cx="3678624" cy="4356354"/>
                </a:xfrm>
                <a:prstGeom prst="roundRect">
                  <a:avLst>
                    <a:gd name="adj" fmla="val 18298"/>
                  </a:avLst>
                </a:prstGeom>
                <a:solidFill>
                  <a:srgbClr val="000000"/>
                </a:solidFill>
                <a:ln w="12700" cap="flat">
                  <a:noFill/>
                  <a:miter lim="400000"/>
                </a:ln>
                <a:effectLst/>
              </p:spPr>
              <p:txBody>
                <a:bodyPr wrap="square" lIns="50800" tIns="50800" rIns="50800" bIns="50800" numCol="1" anchor="ctr">
                  <a:noAutofit/>
                </a:bodyPr>
                <a:lstStyle/>
                <a:p>
                  <a:pPr algn="ctr">
                    <a:lnSpc>
                      <a:spcPct val="100000"/>
                    </a:lnSpc>
                    <a:defRPr sz="3200">
                      <a:solidFill>
                        <a:srgbClr val="FFFFFF"/>
                      </a:solidFill>
                      <a:latin typeface="Poppins Light"/>
                      <a:ea typeface="Poppins Light"/>
                      <a:cs typeface="Poppins Light"/>
                      <a:sym typeface="Poppins Light"/>
                    </a:defRPr>
                  </a:pPr>
                  <a:endParaRPr/>
                </a:p>
              </p:txBody>
            </p:sp>
          </p:grpSp>
        </p:grpSp>
      </p:grpSp>
      <p:sp>
        <p:nvSpPr>
          <p:cNvPr id="437" name="Image"/>
          <p:cNvSpPr>
            <a:spLocks noGrp="1"/>
          </p:cNvSpPr>
          <p:nvPr>
            <p:ph type="pic" sz="quarter" idx="13"/>
          </p:nvPr>
        </p:nvSpPr>
        <p:spPr>
          <a:xfrm>
            <a:off x="17976552" y="6322083"/>
            <a:ext cx="3406741" cy="3406741"/>
          </a:xfrm>
          <a:prstGeom prst="rect">
            <a:avLst/>
          </a:prstGeom>
        </p:spPr>
        <p:txBody>
          <a:bodyPr lIns="91439" tIns="45719" rIns="91439" bIns="45719" anchor="t">
            <a:noAutofit/>
          </a:bodyPr>
          <a:lstStyle/>
          <a:p>
            <a:endParaRPr/>
          </a:p>
        </p:txBody>
      </p:sp>
      <p:grpSp>
        <p:nvGrpSpPr>
          <p:cNvPr id="453" name="Groupe"/>
          <p:cNvGrpSpPr/>
          <p:nvPr/>
        </p:nvGrpSpPr>
        <p:grpSpPr>
          <a:xfrm>
            <a:off x="16937580" y="4082311"/>
            <a:ext cx="5484734" cy="7739587"/>
            <a:chOff x="0" y="0"/>
            <a:chExt cx="5484733" cy="7739585"/>
          </a:xfrm>
        </p:grpSpPr>
        <p:sp>
          <p:nvSpPr>
            <p:cNvPr id="438" name="Figure"/>
            <p:cNvSpPr/>
            <p:nvPr/>
          </p:nvSpPr>
          <p:spPr>
            <a:xfrm>
              <a:off x="0" y="0"/>
              <a:ext cx="5484734" cy="7739586"/>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39" name="Figure"/>
            <p:cNvSpPr/>
            <p:nvPr/>
          </p:nvSpPr>
          <p:spPr>
            <a:xfrm>
              <a:off x="33268" y="36964"/>
              <a:ext cx="5414502" cy="766935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3D403E"/>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0" name="Figure"/>
            <p:cNvSpPr/>
            <p:nvPr/>
          </p:nvSpPr>
          <p:spPr>
            <a:xfrm>
              <a:off x="314200" y="654276"/>
              <a:ext cx="4852637" cy="6434730"/>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1" name="Figure"/>
            <p:cNvSpPr/>
            <p:nvPr/>
          </p:nvSpPr>
          <p:spPr>
            <a:xfrm>
              <a:off x="332682" y="669062"/>
              <a:ext cx="4819369" cy="6401461"/>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2" name="Figure"/>
            <p:cNvSpPr/>
            <p:nvPr/>
          </p:nvSpPr>
          <p:spPr>
            <a:xfrm>
              <a:off x="2699051" y="306807"/>
              <a:ext cx="87256" cy="87270"/>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3" name="Figure"/>
            <p:cNvSpPr/>
            <p:nvPr/>
          </p:nvSpPr>
          <p:spPr>
            <a:xfrm>
              <a:off x="2710050" y="318430"/>
              <a:ext cx="64633" cy="64633"/>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4" name="Figure"/>
            <p:cNvSpPr/>
            <p:nvPr/>
          </p:nvSpPr>
          <p:spPr>
            <a:xfrm>
              <a:off x="2724303" y="332682"/>
              <a:ext cx="36106" cy="36107"/>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5" name="Figure"/>
            <p:cNvSpPr/>
            <p:nvPr/>
          </p:nvSpPr>
          <p:spPr>
            <a:xfrm>
              <a:off x="2567761" y="7254895"/>
              <a:ext cx="338240" cy="338642"/>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6" name="Figure"/>
            <p:cNvSpPr/>
            <p:nvPr/>
          </p:nvSpPr>
          <p:spPr>
            <a:xfrm>
              <a:off x="2565355" y="7257758"/>
              <a:ext cx="161798" cy="17502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7" name="Figure"/>
            <p:cNvSpPr/>
            <p:nvPr/>
          </p:nvSpPr>
          <p:spPr>
            <a:xfrm>
              <a:off x="2594926" y="7258232"/>
              <a:ext cx="235737" cy="17084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8" name="Figure"/>
            <p:cNvSpPr/>
            <p:nvPr/>
          </p:nvSpPr>
          <p:spPr>
            <a:xfrm>
              <a:off x="2657766" y="7258417"/>
              <a:ext cx="228343" cy="170659"/>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49" name="Figure"/>
            <p:cNvSpPr/>
            <p:nvPr/>
          </p:nvSpPr>
          <p:spPr>
            <a:xfrm>
              <a:off x="2746482" y="7418830"/>
              <a:ext cx="158117" cy="176591"/>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50" name="Figure"/>
            <p:cNvSpPr/>
            <p:nvPr/>
          </p:nvSpPr>
          <p:spPr>
            <a:xfrm>
              <a:off x="2639284" y="7422526"/>
              <a:ext cx="235737" cy="17096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51" name="Figure"/>
            <p:cNvSpPr/>
            <p:nvPr/>
          </p:nvSpPr>
          <p:spPr>
            <a:xfrm>
              <a:off x="2583837" y="7422526"/>
              <a:ext cx="228343" cy="170496"/>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52" name="Figure"/>
            <p:cNvSpPr/>
            <p:nvPr/>
          </p:nvSpPr>
          <p:spPr>
            <a:xfrm>
              <a:off x="2587184" y="7275005"/>
              <a:ext cx="298925" cy="298420"/>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45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vice c">
    <p:spTree>
      <p:nvGrpSpPr>
        <p:cNvPr id="1" name=""/>
        <p:cNvGrpSpPr/>
        <p:nvPr/>
      </p:nvGrpSpPr>
      <p:grpSpPr>
        <a:xfrm>
          <a:off x="0" y="0"/>
          <a:ext cx="0" cy="0"/>
          <a:chOff x="0" y="0"/>
          <a:chExt cx="0" cy="0"/>
        </a:xfrm>
      </p:grpSpPr>
      <p:sp>
        <p:nvSpPr>
          <p:cNvPr id="46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46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463" name="Rectangle"/>
          <p:cNvSpPr/>
          <p:nvPr/>
        </p:nvSpPr>
        <p:spPr>
          <a:xfrm>
            <a:off x="2539999" y="7747099"/>
            <a:ext cx="21340101" cy="4063901"/>
          </a:xfrm>
          <a:prstGeom prst="rect">
            <a:avLst/>
          </a:prstGeom>
          <a:solidFill>
            <a:srgbClr val="ECEEF0"/>
          </a:solidFill>
          <a:ln w="12700">
            <a:miter lim="400000"/>
          </a:ln>
        </p:spPr>
        <p:txBody>
          <a:bodyPr lIns="50800" tIns="50800" rIns="50800" bIns="50800" anchor="ctr"/>
          <a:lstStyle/>
          <a:p>
            <a:endParaRPr/>
          </a:p>
        </p:txBody>
      </p:sp>
      <p:grpSp>
        <p:nvGrpSpPr>
          <p:cNvPr id="479" name="Groupe"/>
          <p:cNvGrpSpPr/>
          <p:nvPr/>
        </p:nvGrpSpPr>
        <p:grpSpPr>
          <a:xfrm>
            <a:off x="15277884" y="4082311"/>
            <a:ext cx="7144430" cy="10081606"/>
            <a:chOff x="0" y="0"/>
            <a:chExt cx="7144429" cy="10081604"/>
          </a:xfrm>
        </p:grpSpPr>
        <p:sp>
          <p:nvSpPr>
            <p:cNvPr id="464" name="Figure"/>
            <p:cNvSpPr/>
            <p:nvPr/>
          </p:nvSpPr>
          <p:spPr>
            <a:xfrm>
              <a:off x="0" y="0"/>
              <a:ext cx="7144429" cy="10081605"/>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65" name="Figure"/>
            <p:cNvSpPr/>
            <p:nvPr/>
          </p:nvSpPr>
          <p:spPr>
            <a:xfrm>
              <a:off x="43335" y="48150"/>
              <a:ext cx="7052945" cy="9990119"/>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3D403E"/>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66" name="Figure"/>
            <p:cNvSpPr/>
            <p:nvPr/>
          </p:nvSpPr>
          <p:spPr>
            <a:xfrm>
              <a:off x="409278" y="852262"/>
              <a:ext cx="6321058" cy="8381896"/>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67" name="Figure"/>
            <p:cNvSpPr/>
            <p:nvPr/>
          </p:nvSpPr>
          <p:spPr>
            <a:xfrm>
              <a:off x="433353" y="871522"/>
              <a:ext cx="6277722" cy="8338560"/>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68" name="Figure"/>
            <p:cNvSpPr/>
            <p:nvPr/>
          </p:nvSpPr>
          <p:spPr>
            <a:xfrm>
              <a:off x="3515791" y="399648"/>
              <a:ext cx="113660" cy="113677"/>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69" name="Figure"/>
            <p:cNvSpPr/>
            <p:nvPr/>
          </p:nvSpPr>
          <p:spPr>
            <a:xfrm>
              <a:off x="3530119" y="414788"/>
              <a:ext cx="84191" cy="84190"/>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0" name="Figure"/>
            <p:cNvSpPr/>
            <p:nvPr/>
          </p:nvSpPr>
          <p:spPr>
            <a:xfrm>
              <a:off x="3548684" y="433353"/>
              <a:ext cx="47032" cy="47032"/>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1" name="Figure"/>
            <p:cNvSpPr/>
            <p:nvPr/>
          </p:nvSpPr>
          <p:spPr>
            <a:xfrm>
              <a:off x="3344772" y="9450246"/>
              <a:ext cx="440592" cy="441115"/>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2" name="Figure"/>
            <p:cNvSpPr/>
            <p:nvPr/>
          </p:nvSpPr>
          <p:spPr>
            <a:xfrm>
              <a:off x="3341638" y="9453975"/>
              <a:ext cx="210759" cy="227989"/>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3" name="Figure"/>
            <p:cNvSpPr/>
            <p:nvPr/>
          </p:nvSpPr>
          <p:spPr>
            <a:xfrm>
              <a:off x="3380158" y="9454592"/>
              <a:ext cx="307071" cy="222540"/>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4" name="Figure"/>
            <p:cNvSpPr/>
            <p:nvPr/>
          </p:nvSpPr>
          <p:spPr>
            <a:xfrm>
              <a:off x="3462014" y="9454833"/>
              <a:ext cx="297440" cy="222301"/>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5" name="Figure"/>
            <p:cNvSpPr/>
            <p:nvPr/>
          </p:nvSpPr>
          <p:spPr>
            <a:xfrm>
              <a:off x="3577575" y="9663787"/>
              <a:ext cx="205963" cy="230028"/>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6" name="Figure"/>
            <p:cNvSpPr/>
            <p:nvPr/>
          </p:nvSpPr>
          <p:spPr>
            <a:xfrm>
              <a:off x="3437939" y="9668602"/>
              <a:ext cx="307071" cy="222705"/>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7" name="Figure"/>
            <p:cNvSpPr/>
            <p:nvPr/>
          </p:nvSpPr>
          <p:spPr>
            <a:xfrm>
              <a:off x="3365713" y="9668602"/>
              <a:ext cx="297440" cy="222088"/>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78" name="Figure"/>
            <p:cNvSpPr/>
            <p:nvPr/>
          </p:nvSpPr>
          <p:spPr>
            <a:xfrm>
              <a:off x="3370073" y="9476441"/>
              <a:ext cx="389381" cy="388722"/>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48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48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evice d">
    <p:spTree>
      <p:nvGrpSpPr>
        <p:cNvPr id="1" name=""/>
        <p:cNvGrpSpPr/>
        <p:nvPr/>
      </p:nvGrpSpPr>
      <p:grpSpPr>
        <a:xfrm>
          <a:off x="0" y="0"/>
          <a:ext cx="0" cy="0"/>
          <a:chOff x="0" y="0"/>
          <a:chExt cx="0" cy="0"/>
        </a:xfrm>
      </p:grpSpPr>
      <p:sp>
        <p:nvSpPr>
          <p:cNvPr id="48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48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490" name="Rectangle"/>
          <p:cNvSpPr/>
          <p:nvPr/>
        </p:nvSpPr>
        <p:spPr>
          <a:xfrm>
            <a:off x="0" y="1421"/>
            <a:ext cx="8128000" cy="13713158"/>
          </a:xfrm>
          <a:prstGeom prst="rect">
            <a:avLst/>
          </a:prstGeom>
          <a:solidFill>
            <a:srgbClr val="ECEEF0"/>
          </a:solidFill>
          <a:ln w="12700">
            <a:miter lim="400000"/>
          </a:ln>
        </p:spPr>
        <p:txBody>
          <a:bodyPr lIns="50800" tIns="50800" rIns="50800" bIns="50800" anchor="ctr"/>
          <a:lstStyle/>
          <a:p>
            <a:endParaRPr/>
          </a:p>
        </p:txBody>
      </p:sp>
      <p:grpSp>
        <p:nvGrpSpPr>
          <p:cNvPr id="506" name="Groupe"/>
          <p:cNvGrpSpPr/>
          <p:nvPr/>
        </p:nvGrpSpPr>
        <p:grpSpPr>
          <a:xfrm>
            <a:off x="4102113" y="4082311"/>
            <a:ext cx="5484735" cy="7739587"/>
            <a:chOff x="0" y="0"/>
            <a:chExt cx="5484733" cy="7739585"/>
          </a:xfrm>
        </p:grpSpPr>
        <p:sp>
          <p:nvSpPr>
            <p:cNvPr id="491" name="Figure"/>
            <p:cNvSpPr/>
            <p:nvPr/>
          </p:nvSpPr>
          <p:spPr>
            <a:xfrm>
              <a:off x="0" y="0"/>
              <a:ext cx="5484734" cy="7739586"/>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92" name="Figure"/>
            <p:cNvSpPr/>
            <p:nvPr/>
          </p:nvSpPr>
          <p:spPr>
            <a:xfrm>
              <a:off x="33268" y="36964"/>
              <a:ext cx="5414502" cy="766935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3D403E"/>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93" name="Figure"/>
            <p:cNvSpPr/>
            <p:nvPr/>
          </p:nvSpPr>
          <p:spPr>
            <a:xfrm>
              <a:off x="314200" y="654276"/>
              <a:ext cx="4852637" cy="6434730"/>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94" name="Figure"/>
            <p:cNvSpPr/>
            <p:nvPr/>
          </p:nvSpPr>
          <p:spPr>
            <a:xfrm>
              <a:off x="332682" y="669062"/>
              <a:ext cx="4819369" cy="6401461"/>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95" name="Figure"/>
            <p:cNvSpPr/>
            <p:nvPr/>
          </p:nvSpPr>
          <p:spPr>
            <a:xfrm>
              <a:off x="2699051" y="306807"/>
              <a:ext cx="87256" cy="87270"/>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96" name="Figure"/>
            <p:cNvSpPr/>
            <p:nvPr/>
          </p:nvSpPr>
          <p:spPr>
            <a:xfrm>
              <a:off x="2710050" y="318430"/>
              <a:ext cx="64633" cy="64633"/>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97" name="Figure"/>
            <p:cNvSpPr/>
            <p:nvPr/>
          </p:nvSpPr>
          <p:spPr>
            <a:xfrm>
              <a:off x="2724303" y="332682"/>
              <a:ext cx="36106" cy="36107"/>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98" name="Figure"/>
            <p:cNvSpPr/>
            <p:nvPr/>
          </p:nvSpPr>
          <p:spPr>
            <a:xfrm>
              <a:off x="2567761" y="7254895"/>
              <a:ext cx="338240" cy="338642"/>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499" name="Figure"/>
            <p:cNvSpPr/>
            <p:nvPr/>
          </p:nvSpPr>
          <p:spPr>
            <a:xfrm>
              <a:off x="2565355" y="7257758"/>
              <a:ext cx="161798" cy="17502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00" name="Figure"/>
            <p:cNvSpPr/>
            <p:nvPr/>
          </p:nvSpPr>
          <p:spPr>
            <a:xfrm>
              <a:off x="2594926" y="7258232"/>
              <a:ext cx="235737" cy="17084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01" name="Figure"/>
            <p:cNvSpPr/>
            <p:nvPr/>
          </p:nvSpPr>
          <p:spPr>
            <a:xfrm>
              <a:off x="2657766" y="7258417"/>
              <a:ext cx="228343" cy="170659"/>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02" name="Figure"/>
            <p:cNvSpPr/>
            <p:nvPr/>
          </p:nvSpPr>
          <p:spPr>
            <a:xfrm>
              <a:off x="2746482" y="7418830"/>
              <a:ext cx="158117" cy="176591"/>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03" name="Figure"/>
            <p:cNvSpPr/>
            <p:nvPr/>
          </p:nvSpPr>
          <p:spPr>
            <a:xfrm>
              <a:off x="2639284" y="7422526"/>
              <a:ext cx="235737" cy="17096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04" name="Figure"/>
            <p:cNvSpPr/>
            <p:nvPr/>
          </p:nvSpPr>
          <p:spPr>
            <a:xfrm>
              <a:off x="2583837" y="7422526"/>
              <a:ext cx="228343" cy="170496"/>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05" name="Figure"/>
            <p:cNvSpPr/>
            <p:nvPr/>
          </p:nvSpPr>
          <p:spPr>
            <a:xfrm>
              <a:off x="2587184" y="7275005"/>
              <a:ext cx="298925" cy="298420"/>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50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5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Device e">
    <p:spTree>
      <p:nvGrpSpPr>
        <p:cNvPr id="1" name=""/>
        <p:cNvGrpSpPr/>
        <p:nvPr/>
      </p:nvGrpSpPr>
      <p:grpSpPr>
        <a:xfrm>
          <a:off x="0" y="0"/>
          <a:ext cx="0" cy="0"/>
          <a:chOff x="0" y="0"/>
          <a:chExt cx="0" cy="0"/>
        </a:xfrm>
      </p:grpSpPr>
      <p:sp>
        <p:nvSpPr>
          <p:cNvPr id="51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51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517" name="Rectangle"/>
          <p:cNvSpPr/>
          <p:nvPr/>
        </p:nvSpPr>
        <p:spPr>
          <a:xfrm>
            <a:off x="16256000" y="1421"/>
            <a:ext cx="8128000" cy="13713158"/>
          </a:xfrm>
          <a:prstGeom prst="rect">
            <a:avLst/>
          </a:prstGeom>
          <a:solidFill>
            <a:srgbClr val="ECEEF0"/>
          </a:solidFill>
          <a:ln w="12700">
            <a:miter lim="400000"/>
          </a:ln>
        </p:spPr>
        <p:txBody>
          <a:bodyPr lIns="50800" tIns="50800" rIns="50800" bIns="50800" anchor="ctr"/>
          <a:lstStyle/>
          <a:p>
            <a:endParaRPr/>
          </a:p>
        </p:txBody>
      </p:sp>
      <p:grpSp>
        <p:nvGrpSpPr>
          <p:cNvPr id="533" name="Groupe"/>
          <p:cNvGrpSpPr/>
          <p:nvPr/>
        </p:nvGrpSpPr>
        <p:grpSpPr>
          <a:xfrm>
            <a:off x="14668513" y="4082311"/>
            <a:ext cx="5484735" cy="7739587"/>
            <a:chOff x="0" y="0"/>
            <a:chExt cx="5484733" cy="7739585"/>
          </a:xfrm>
        </p:grpSpPr>
        <p:sp>
          <p:nvSpPr>
            <p:cNvPr id="518" name="Figure"/>
            <p:cNvSpPr/>
            <p:nvPr/>
          </p:nvSpPr>
          <p:spPr>
            <a:xfrm>
              <a:off x="0" y="0"/>
              <a:ext cx="5484734" cy="7739586"/>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6"/>
                    <a:pt x="0" y="20765"/>
                  </a:cubicBezTo>
                  <a:lnTo>
                    <a:pt x="0" y="835"/>
                  </a:lnTo>
                  <a:cubicBezTo>
                    <a:pt x="0" y="374"/>
                    <a:pt x="525" y="0"/>
                    <a:pt x="1178" y="0"/>
                  </a:cubicBezTo>
                  <a:lnTo>
                    <a:pt x="20422" y="0"/>
                  </a:lnTo>
                  <a:cubicBezTo>
                    <a:pt x="21075" y="0"/>
                    <a:pt x="21600" y="374"/>
                    <a:pt x="21600" y="835"/>
                  </a:cubicBezTo>
                  <a:lnTo>
                    <a:pt x="21600" y="20765"/>
                  </a:lnTo>
                  <a:cubicBezTo>
                    <a:pt x="21600" y="21226"/>
                    <a:pt x="21075" y="21600"/>
                    <a:pt x="20422"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19" name="Figure"/>
            <p:cNvSpPr/>
            <p:nvPr/>
          </p:nvSpPr>
          <p:spPr>
            <a:xfrm>
              <a:off x="33268" y="36964"/>
              <a:ext cx="5414502" cy="7669353"/>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7"/>
                    <a:pt x="0" y="20856"/>
                  </a:cubicBezTo>
                  <a:lnTo>
                    <a:pt x="0" y="744"/>
                  </a:lnTo>
                  <a:cubicBezTo>
                    <a:pt x="0" y="333"/>
                    <a:pt x="468" y="0"/>
                    <a:pt x="1053" y="0"/>
                  </a:cubicBezTo>
                  <a:lnTo>
                    <a:pt x="20547" y="0"/>
                  </a:lnTo>
                  <a:cubicBezTo>
                    <a:pt x="21132" y="0"/>
                    <a:pt x="21600" y="333"/>
                    <a:pt x="21600" y="744"/>
                  </a:cubicBezTo>
                  <a:lnTo>
                    <a:pt x="21600" y="20856"/>
                  </a:lnTo>
                  <a:cubicBezTo>
                    <a:pt x="21600" y="21267"/>
                    <a:pt x="21132" y="21600"/>
                    <a:pt x="20547" y="21600"/>
                  </a:cubicBezTo>
                </a:path>
              </a:pathLst>
            </a:custGeom>
            <a:solidFill>
              <a:srgbClr val="3D403E"/>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0" name="Figure"/>
            <p:cNvSpPr/>
            <p:nvPr/>
          </p:nvSpPr>
          <p:spPr>
            <a:xfrm>
              <a:off x="314200" y="654276"/>
              <a:ext cx="4852637" cy="6434730"/>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1" name="Figure"/>
            <p:cNvSpPr/>
            <p:nvPr/>
          </p:nvSpPr>
          <p:spPr>
            <a:xfrm>
              <a:off x="332682" y="669062"/>
              <a:ext cx="4819369" cy="6401461"/>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2" name="Figure"/>
            <p:cNvSpPr/>
            <p:nvPr/>
          </p:nvSpPr>
          <p:spPr>
            <a:xfrm>
              <a:off x="2699051" y="306807"/>
              <a:ext cx="87256" cy="87270"/>
            </a:xfrm>
            <a:custGeom>
              <a:avLst/>
              <a:gdLst/>
              <a:ahLst/>
              <a:cxnLst>
                <a:cxn ang="0">
                  <a:pos x="wd2" y="hd2"/>
                </a:cxn>
                <a:cxn ang="5400000">
                  <a:pos x="wd2" y="hd2"/>
                </a:cxn>
                <a:cxn ang="10800000">
                  <a:pos x="wd2" y="hd2"/>
                </a:cxn>
                <a:cxn ang="16200000">
                  <a:pos x="wd2" y="hd2"/>
                </a:cxn>
              </a:cxnLst>
              <a:rect l="0" t="0" r="r" b="b"/>
              <a:pathLst>
                <a:path w="21447" h="21448" extrusionOk="0">
                  <a:moveTo>
                    <a:pt x="11573" y="0"/>
                  </a:moveTo>
                  <a:cubicBezTo>
                    <a:pt x="13630" y="204"/>
                    <a:pt x="15276" y="611"/>
                    <a:pt x="16921" y="1834"/>
                  </a:cubicBezTo>
                  <a:cubicBezTo>
                    <a:pt x="18567" y="2853"/>
                    <a:pt x="19390" y="4279"/>
                    <a:pt x="20418" y="6113"/>
                  </a:cubicBezTo>
                  <a:cubicBezTo>
                    <a:pt x="21241" y="7743"/>
                    <a:pt x="21447" y="9374"/>
                    <a:pt x="21447" y="11411"/>
                  </a:cubicBezTo>
                  <a:cubicBezTo>
                    <a:pt x="21241" y="13245"/>
                    <a:pt x="20830" y="15079"/>
                    <a:pt x="19801" y="16709"/>
                  </a:cubicBezTo>
                  <a:cubicBezTo>
                    <a:pt x="18567" y="18340"/>
                    <a:pt x="17333" y="19562"/>
                    <a:pt x="15481" y="20377"/>
                  </a:cubicBezTo>
                  <a:cubicBezTo>
                    <a:pt x="13630" y="21192"/>
                    <a:pt x="11778" y="21600"/>
                    <a:pt x="9927" y="21396"/>
                  </a:cubicBezTo>
                  <a:cubicBezTo>
                    <a:pt x="7870" y="21192"/>
                    <a:pt x="6430" y="20581"/>
                    <a:pt x="4784" y="19562"/>
                  </a:cubicBezTo>
                  <a:cubicBezTo>
                    <a:pt x="3138" y="18340"/>
                    <a:pt x="1904" y="17117"/>
                    <a:pt x="1081" y="15487"/>
                  </a:cubicBezTo>
                  <a:cubicBezTo>
                    <a:pt x="258" y="13653"/>
                    <a:pt x="-153" y="12023"/>
                    <a:pt x="53" y="9985"/>
                  </a:cubicBezTo>
                  <a:cubicBezTo>
                    <a:pt x="258" y="7947"/>
                    <a:pt x="670" y="6317"/>
                    <a:pt x="1904" y="4687"/>
                  </a:cubicBezTo>
                  <a:cubicBezTo>
                    <a:pt x="2933" y="3057"/>
                    <a:pt x="4167" y="2038"/>
                    <a:pt x="6018" y="1223"/>
                  </a:cubicBezTo>
                  <a:cubicBezTo>
                    <a:pt x="7664" y="204"/>
                    <a:pt x="9516" y="0"/>
                    <a:pt x="11573" y="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3" name="Figure"/>
            <p:cNvSpPr/>
            <p:nvPr/>
          </p:nvSpPr>
          <p:spPr>
            <a:xfrm>
              <a:off x="2710050" y="318430"/>
              <a:ext cx="64633" cy="64633"/>
            </a:xfrm>
            <a:custGeom>
              <a:avLst/>
              <a:gdLst/>
              <a:ahLst/>
              <a:cxnLst>
                <a:cxn ang="0">
                  <a:pos x="wd2" y="hd2"/>
                </a:cxn>
                <a:cxn ang="5400000">
                  <a:pos x="wd2" y="hd2"/>
                </a:cxn>
                <a:cxn ang="10800000">
                  <a:pos x="wd2" y="hd2"/>
                </a:cxn>
                <a:cxn ang="16200000">
                  <a:pos x="wd2" y="hd2"/>
                </a:cxn>
              </a:cxnLst>
              <a:rect l="0" t="0" r="r" b="b"/>
              <a:pathLst>
                <a:path w="21254" h="21254" extrusionOk="0">
                  <a:moveTo>
                    <a:pt x="17217" y="2350"/>
                  </a:moveTo>
                  <a:cubicBezTo>
                    <a:pt x="18620" y="3472"/>
                    <a:pt x="19742" y="4594"/>
                    <a:pt x="20583" y="6557"/>
                  </a:cubicBezTo>
                  <a:cubicBezTo>
                    <a:pt x="21144" y="8241"/>
                    <a:pt x="21425" y="9924"/>
                    <a:pt x="21144" y="11887"/>
                  </a:cubicBezTo>
                  <a:cubicBezTo>
                    <a:pt x="20864" y="13570"/>
                    <a:pt x="20303" y="15534"/>
                    <a:pt x="19181" y="17217"/>
                  </a:cubicBezTo>
                  <a:cubicBezTo>
                    <a:pt x="18059" y="18620"/>
                    <a:pt x="16376" y="19742"/>
                    <a:pt x="14693" y="20583"/>
                  </a:cubicBezTo>
                  <a:cubicBezTo>
                    <a:pt x="12729" y="21144"/>
                    <a:pt x="11326" y="21425"/>
                    <a:pt x="9363" y="21144"/>
                  </a:cubicBezTo>
                  <a:cubicBezTo>
                    <a:pt x="7399" y="20864"/>
                    <a:pt x="5996" y="20303"/>
                    <a:pt x="4313" y="19181"/>
                  </a:cubicBezTo>
                  <a:cubicBezTo>
                    <a:pt x="2630" y="18059"/>
                    <a:pt x="1789" y="16376"/>
                    <a:pt x="947" y="14693"/>
                  </a:cubicBezTo>
                  <a:cubicBezTo>
                    <a:pt x="106" y="12729"/>
                    <a:pt x="-175" y="11326"/>
                    <a:pt x="106" y="9363"/>
                  </a:cubicBezTo>
                  <a:cubicBezTo>
                    <a:pt x="386" y="7399"/>
                    <a:pt x="1228" y="5716"/>
                    <a:pt x="2350" y="4313"/>
                  </a:cubicBezTo>
                  <a:cubicBezTo>
                    <a:pt x="3472" y="2630"/>
                    <a:pt x="4594" y="1789"/>
                    <a:pt x="6557" y="947"/>
                  </a:cubicBezTo>
                  <a:cubicBezTo>
                    <a:pt x="8241" y="106"/>
                    <a:pt x="10204" y="-175"/>
                    <a:pt x="12168" y="106"/>
                  </a:cubicBezTo>
                  <a:cubicBezTo>
                    <a:pt x="13851" y="386"/>
                    <a:pt x="15534" y="947"/>
                    <a:pt x="17217" y="2350"/>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4" name="Figure"/>
            <p:cNvSpPr/>
            <p:nvPr/>
          </p:nvSpPr>
          <p:spPr>
            <a:xfrm>
              <a:off x="2724303" y="332682"/>
              <a:ext cx="36106" cy="36107"/>
            </a:xfrm>
            <a:custGeom>
              <a:avLst/>
              <a:gdLst/>
              <a:ahLst/>
              <a:cxnLst>
                <a:cxn ang="0">
                  <a:pos x="wd2" y="hd2"/>
                </a:cxn>
                <a:cxn ang="5400000">
                  <a:pos x="wd2" y="hd2"/>
                </a:cxn>
                <a:cxn ang="10800000">
                  <a:pos x="wd2" y="hd2"/>
                </a:cxn>
                <a:cxn ang="16200000">
                  <a:pos x="wd2" y="hd2"/>
                </a:cxn>
              </a:cxnLst>
              <a:rect l="0" t="0" r="r" b="b"/>
              <a:pathLst>
                <a:path w="21600" h="21600" extrusionOk="0">
                  <a:moveTo>
                    <a:pt x="20057" y="5143"/>
                  </a:moveTo>
                  <a:cubicBezTo>
                    <a:pt x="21086" y="6686"/>
                    <a:pt x="21600" y="8229"/>
                    <a:pt x="21600" y="10286"/>
                  </a:cubicBezTo>
                  <a:cubicBezTo>
                    <a:pt x="21600" y="12343"/>
                    <a:pt x="21086" y="13886"/>
                    <a:pt x="20571" y="15943"/>
                  </a:cubicBezTo>
                  <a:cubicBezTo>
                    <a:pt x="19543" y="18000"/>
                    <a:pt x="18000" y="19029"/>
                    <a:pt x="16457" y="20057"/>
                  </a:cubicBezTo>
                  <a:cubicBezTo>
                    <a:pt x="14400" y="21086"/>
                    <a:pt x="13371" y="21600"/>
                    <a:pt x="11314" y="21600"/>
                  </a:cubicBezTo>
                  <a:cubicBezTo>
                    <a:pt x="9257" y="21600"/>
                    <a:pt x="7200" y="20571"/>
                    <a:pt x="5657" y="20057"/>
                  </a:cubicBezTo>
                  <a:cubicBezTo>
                    <a:pt x="3600" y="19029"/>
                    <a:pt x="2571" y="18000"/>
                    <a:pt x="1543" y="16457"/>
                  </a:cubicBezTo>
                  <a:cubicBezTo>
                    <a:pt x="514" y="14914"/>
                    <a:pt x="0" y="13371"/>
                    <a:pt x="0" y="11314"/>
                  </a:cubicBezTo>
                  <a:cubicBezTo>
                    <a:pt x="0" y="9257"/>
                    <a:pt x="514" y="7714"/>
                    <a:pt x="1029" y="5657"/>
                  </a:cubicBezTo>
                  <a:cubicBezTo>
                    <a:pt x="2057" y="4114"/>
                    <a:pt x="3600" y="2571"/>
                    <a:pt x="5143" y="1543"/>
                  </a:cubicBezTo>
                  <a:cubicBezTo>
                    <a:pt x="6686" y="514"/>
                    <a:pt x="8229" y="0"/>
                    <a:pt x="10286" y="0"/>
                  </a:cubicBezTo>
                  <a:cubicBezTo>
                    <a:pt x="12343" y="0"/>
                    <a:pt x="13886" y="0"/>
                    <a:pt x="15943" y="1029"/>
                  </a:cubicBezTo>
                  <a:cubicBezTo>
                    <a:pt x="17486" y="2057"/>
                    <a:pt x="19029" y="3086"/>
                    <a:pt x="20057" y="5143"/>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5" name="Figure"/>
            <p:cNvSpPr/>
            <p:nvPr/>
          </p:nvSpPr>
          <p:spPr>
            <a:xfrm>
              <a:off x="2567761" y="7254895"/>
              <a:ext cx="338240" cy="338642"/>
            </a:xfrm>
            <a:custGeom>
              <a:avLst/>
              <a:gdLst/>
              <a:ahLst/>
              <a:cxnLst>
                <a:cxn ang="0">
                  <a:pos x="wd2" y="hd2"/>
                </a:cxn>
                <a:cxn ang="5400000">
                  <a:pos x="wd2" y="hd2"/>
                </a:cxn>
                <a:cxn ang="10800000">
                  <a:pos x="wd2" y="hd2"/>
                </a:cxn>
                <a:cxn ang="16200000">
                  <a:pos x="wd2" y="hd2"/>
                </a:cxn>
              </a:cxnLst>
              <a:rect l="0" t="0" r="r" b="b"/>
              <a:pathLst>
                <a:path w="21304" h="21330" extrusionOk="0">
                  <a:moveTo>
                    <a:pt x="18174" y="3175"/>
                  </a:moveTo>
                  <a:cubicBezTo>
                    <a:pt x="19600" y="4548"/>
                    <a:pt x="20445" y="6027"/>
                    <a:pt x="20973" y="7928"/>
                  </a:cubicBezTo>
                  <a:cubicBezTo>
                    <a:pt x="21448" y="9829"/>
                    <a:pt x="21395" y="11519"/>
                    <a:pt x="20920" y="13421"/>
                  </a:cubicBezTo>
                  <a:cubicBezTo>
                    <a:pt x="20392" y="15322"/>
                    <a:pt x="19547" y="16748"/>
                    <a:pt x="18174" y="18174"/>
                  </a:cubicBezTo>
                  <a:cubicBezTo>
                    <a:pt x="16748" y="19547"/>
                    <a:pt x="15322" y="20445"/>
                    <a:pt x="13421" y="20973"/>
                  </a:cubicBezTo>
                  <a:cubicBezTo>
                    <a:pt x="11519" y="21448"/>
                    <a:pt x="9829" y="21448"/>
                    <a:pt x="7928" y="20973"/>
                  </a:cubicBezTo>
                  <a:cubicBezTo>
                    <a:pt x="6027" y="20445"/>
                    <a:pt x="4548" y="19547"/>
                    <a:pt x="3175" y="18174"/>
                  </a:cubicBezTo>
                  <a:cubicBezTo>
                    <a:pt x="1749" y="16748"/>
                    <a:pt x="851" y="15322"/>
                    <a:pt x="376" y="13421"/>
                  </a:cubicBezTo>
                  <a:cubicBezTo>
                    <a:pt x="-152" y="11519"/>
                    <a:pt x="-99" y="9829"/>
                    <a:pt x="376" y="7928"/>
                  </a:cubicBezTo>
                  <a:cubicBezTo>
                    <a:pt x="904" y="6027"/>
                    <a:pt x="1749" y="4548"/>
                    <a:pt x="3175" y="3175"/>
                  </a:cubicBezTo>
                  <a:cubicBezTo>
                    <a:pt x="4548" y="1749"/>
                    <a:pt x="6027" y="851"/>
                    <a:pt x="7928" y="376"/>
                  </a:cubicBezTo>
                  <a:cubicBezTo>
                    <a:pt x="9829" y="-152"/>
                    <a:pt x="11519" y="-99"/>
                    <a:pt x="13421" y="376"/>
                  </a:cubicBezTo>
                  <a:cubicBezTo>
                    <a:pt x="15322" y="904"/>
                    <a:pt x="16801" y="1749"/>
                    <a:pt x="18174" y="317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6" name="Figure"/>
            <p:cNvSpPr/>
            <p:nvPr/>
          </p:nvSpPr>
          <p:spPr>
            <a:xfrm>
              <a:off x="2565355" y="7257758"/>
              <a:ext cx="161798" cy="175026"/>
            </a:xfrm>
            <a:custGeom>
              <a:avLst/>
              <a:gdLst/>
              <a:ahLst/>
              <a:cxnLst>
                <a:cxn ang="0">
                  <a:pos x="wd2" y="hd2"/>
                </a:cxn>
                <a:cxn ang="5400000">
                  <a:pos x="wd2" y="hd2"/>
                </a:cxn>
                <a:cxn ang="10800000">
                  <a:pos x="wd2" y="hd2"/>
                </a:cxn>
                <a:cxn ang="16200000">
                  <a:pos x="wd2" y="hd2"/>
                </a:cxn>
              </a:cxnLst>
              <a:rect l="0" t="0" r="r" b="b"/>
              <a:pathLst>
                <a:path w="21600" h="21408" extrusionOk="0">
                  <a:moveTo>
                    <a:pt x="6107" y="6431"/>
                  </a:moveTo>
                  <a:cubicBezTo>
                    <a:pt x="1583" y="10506"/>
                    <a:pt x="0" y="14989"/>
                    <a:pt x="0" y="21408"/>
                  </a:cubicBezTo>
                  <a:lnTo>
                    <a:pt x="21600" y="21408"/>
                  </a:lnTo>
                  <a:lnTo>
                    <a:pt x="21600" y="12"/>
                  </a:lnTo>
                  <a:cubicBezTo>
                    <a:pt x="17076" y="-192"/>
                    <a:pt x="10630" y="2355"/>
                    <a:pt x="6107" y="643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7" name="Figure"/>
            <p:cNvSpPr/>
            <p:nvPr/>
          </p:nvSpPr>
          <p:spPr>
            <a:xfrm>
              <a:off x="2594926" y="7258232"/>
              <a:ext cx="235737" cy="170842"/>
            </a:xfrm>
            <a:custGeom>
              <a:avLst/>
              <a:gdLst/>
              <a:ahLst/>
              <a:cxnLst>
                <a:cxn ang="0">
                  <a:pos x="wd2" y="hd2"/>
                </a:cxn>
                <a:cxn ang="5400000">
                  <a:pos x="wd2" y="hd2"/>
                </a:cxn>
                <a:cxn ang="10800000">
                  <a:pos x="wd2" y="hd2"/>
                </a:cxn>
                <a:cxn ang="16200000">
                  <a:pos x="wd2" y="hd2"/>
                </a:cxn>
              </a:cxnLst>
              <a:rect l="0" t="0" r="r" b="b"/>
              <a:pathLst>
                <a:path w="21600" h="20897" extrusionOk="0">
                  <a:moveTo>
                    <a:pt x="9993" y="330"/>
                  </a:moveTo>
                  <a:cubicBezTo>
                    <a:pt x="5842" y="1467"/>
                    <a:pt x="2306" y="4671"/>
                    <a:pt x="0" y="9012"/>
                  </a:cubicBezTo>
                  <a:lnTo>
                    <a:pt x="12760" y="20897"/>
                  </a:lnTo>
                  <a:lnTo>
                    <a:pt x="21600" y="3844"/>
                  </a:lnTo>
                  <a:cubicBezTo>
                    <a:pt x="18372" y="744"/>
                    <a:pt x="14374" y="-703"/>
                    <a:pt x="9993" y="330"/>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8" name="Figure"/>
            <p:cNvSpPr/>
            <p:nvPr/>
          </p:nvSpPr>
          <p:spPr>
            <a:xfrm>
              <a:off x="2657766" y="7258417"/>
              <a:ext cx="228343" cy="170659"/>
            </a:xfrm>
            <a:custGeom>
              <a:avLst/>
              <a:gdLst/>
              <a:ahLst/>
              <a:cxnLst>
                <a:cxn ang="0">
                  <a:pos x="wd2" y="hd2"/>
                </a:cxn>
                <a:cxn ang="5400000">
                  <a:pos x="wd2" y="hd2"/>
                </a:cxn>
                <a:cxn ang="10800000">
                  <a:pos x="wd2" y="hd2"/>
                </a:cxn>
                <a:cxn ang="16200000">
                  <a:pos x="wd2" y="hd2"/>
                </a:cxn>
              </a:cxnLst>
              <a:rect l="0" t="0" r="r" b="b"/>
              <a:pathLst>
                <a:path w="21600" h="20875" extrusionOk="0">
                  <a:moveTo>
                    <a:pt x="12150" y="929"/>
                  </a:moveTo>
                  <a:cubicBezTo>
                    <a:pt x="7941" y="-725"/>
                    <a:pt x="3653" y="-105"/>
                    <a:pt x="0" y="2272"/>
                  </a:cubicBezTo>
                  <a:lnTo>
                    <a:pt x="7306" y="20875"/>
                  </a:lnTo>
                  <a:lnTo>
                    <a:pt x="21600" y="11367"/>
                  </a:lnTo>
                  <a:cubicBezTo>
                    <a:pt x="19615" y="6613"/>
                    <a:pt x="16279" y="2686"/>
                    <a:pt x="12150" y="929"/>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29" name="Figure"/>
            <p:cNvSpPr/>
            <p:nvPr/>
          </p:nvSpPr>
          <p:spPr>
            <a:xfrm>
              <a:off x="2746482" y="7418830"/>
              <a:ext cx="158117" cy="176591"/>
            </a:xfrm>
            <a:custGeom>
              <a:avLst/>
              <a:gdLst/>
              <a:ahLst/>
              <a:cxnLst>
                <a:cxn ang="0">
                  <a:pos x="wd2" y="hd2"/>
                </a:cxn>
                <a:cxn ang="5400000">
                  <a:pos x="wd2" y="hd2"/>
                </a:cxn>
                <a:cxn ang="10800000">
                  <a:pos x="wd2" y="hd2"/>
                </a:cxn>
                <a:cxn ang="16200000">
                  <a:pos x="wd2" y="hd2"/>
                </a:cxn>
              </a:cxnLst>
              <a:rect l="0" t="0" r="r" b="b"/>
              <a:pathLst>
                <a:path w="21600" h="21600" extrusionOk="0">
                  <a:moveTo>
                    <a:pt x="15461" y="15120"/>
                  </a:moveTo>
                  <a:cubicBezTo>
                    <a:pt x="20008" y="11006"/>
                    <a:pt x="21600" y="6480"/>
                    <a:pt x="21600" y="0"/>
                  </a:cubicBezTo>
                  <a:lnTo>
                    <a:pt x="0" y="0"/>
                  </a:lnTo>
                  <a:lnTo>
                    <a:pt x="0" y="21600"/>
                  </a:lnTo>
                  <a:cubicBezTo>
                    <a:pt x="4434" y="21600"/>
                    <a:pt x="10914" y="19029"/>
                    <a:pt x="15461" y="15120"/>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30" name="Figure"/>
            <p:cNvSpPr/>
            <p:nvPr/>
          </p:nvSpPr>
          <p:spPr>
            <a:xfrm>
              <a:off x="2639284" y="7422526"/>
              <a:ext cx="235737" cy="170969"/>
            </a:xfrm>
            <a:custGeom>
              <a:avLst/>
              <a:gdLst/>
              <a:ahLst/>
              <a:cxnLst>
                <a:cxn ang="0">
                  <a:pos x="wd2" y="hd2"/>
                </a:cxn>
                <a:cxn ang="5400000">
                  <a:pos x="wd2" y="hd2"/>
                </a:cxn>
                <a:cxn ang="10800000">
                  <a:pos x="wd2" y="hd2"/>
                </a:cxn>
                <a:cxn ang="16200000">
                  <a:pos x="wd2" y="hd2"/>
                </a:cxn>
              </a:cxnLst>
              <a:rect l="0" t="0" r="r" b="b"/>
              <a:pathLst>
                <a:path w="21600" h="20912" extrusionOk="0">
                  <a:moveTo>
                    <a:pt x="11607" y="20571"/>
                  </a:moveTo>
                  <a:cubicBezTo>
                    <a:pt x="15758" y="19440"/>
                    <a:pt x="19294" y="16251"/>
                    <a:pt x="21600" y="11931"/>
                  </a:cubicBezTo>
                  <a:lnTo>
                    <a:pt x="8840" y="0"/>
                  </a:lnTo>
                  <a:lnTo>
                    <a:pt x="0" y="17074"/>
                  </a:lnTo>
                  <a:cubicBezTo>
                    <a:pt x="3228" y="20263"/>
                    <a:pt x="7379" y="21600"/>
                    <a:pt x="11607" y="2057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31" name="Figure"/>
            <p:cNvSpPr/>
            <p:nvPr/>
          </p:nvSpPr>
          <p:spPr>
            <a:xfrm>
              <a:off x="2583837" y="7422526"/>
              <a:ext cx="228343" cy="170496"/>
            </a:xfrm>
            <a:custGeom>
              <a:avLst/>
              <a:gdLst/>
              <a:ahLst/>
              <a:cxnLst>
                <a:cxn ang="0">
                  <a:pos x="wd2" y="hd2"/>
                </a:cxn>
                <a:cxn ang="5400000">
                  <a:pos x="wd2" y="hd2"/>
                </a:cxn>
                <a:cxn ang="10800000">
                  <a:pos x="wd2" y="hd2"/>
                </a:cxn>
                <a:cxn ang="16200000">
                  <a:pos x="wd2" y="hd2"/>
                </a:cxn>
              </a:cxnLst>
              <a:rect l="0" t="0" r="r" b="b"/>
              <a:pathLst>
                <a:path w="21600" h="20854" extrusionOk="0">
                  <a:moveTo>
                    <a:pt x="9450" y="19851"/>
                  </a:moveTo>
                  <a:cubicBezTo>
                    <a:pt x="13659" y="21600"/>
                    <a:pt x="17947" y="20983"/>
                    <a:pt x="21600" y="18617"/>
                  </a:cubicBezTo>
                  <a:lnTo>
                    <a:pt x="14294" y="0"/>
                  </a:lnTo>
                  <a:lnTo>
                    <a:pt x="0" y="9566"/>
                  </a:lnTo>
                  <a:cubicBezTo>
                    <a:pt x="1985" y="14297"/>
                    <a:pt x="5321" y="18206"/>
                    <a:pt x="9450" y="19851"/>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32" name="Figure"/>
            <p:cNvSpPr/>
            <p:nvPr/>
          </p:nvSpPr>
          <p:spPr>
            <a:xfrm>
              <a:off x="2587184" y="7275005"/>
              <a:ext cx="298925" cy="298420"/>
            </a:xfrm>
            <a:custGeom>
              <a:avLst/>
              <a:gdLst/>
              <a:ahLst/>
              <a:cxnLst>
                <a:cxn ang="0">
                  <a:pos x="wd2" y="hd2"/>
                </a:cxn>
                <a:cxn ang="5400000">
                  <a:pos x="wd2" y="hd2"/>
                </a:cxn>
                <a:cxn ang="10800000">
                  <a:pos x="wd2" y="hd2"/>
                </a:cxn>
                <a:cxn ang="16200000">
                  <a:pos x="wd2" y="hd2"/>
                </a:cxn>
              </a:cxnLst>
              <a:rect l="0" t="0" r="r" b="b"/>
              <a:pathLst>
                <a:path w="21361" h="21324" extrusionOk="0">
                  <a:moveTo>
                    <a:pt x="18189" y="3126"/>
                  </a:moveTo>
                  <a:cubicBezTo>
                    <a:pt x="19625" y="4558"/>
                    <a:pt x="20463" y="5990"/>
                    <a:pt x="21001" y="7899"/>
                  </a:cubicBezTo>
                  <a:cubicBezTo>
                    <a:pt x="21480" y="9749"/>
                    <a:pt x="21480" y="11539"/>
                    <a:pt x="21001" y="13448"/>
                  </a:cubicBezTo>
                  <a:cubicBezTo>
                    <a:pt x="20463" y="15298"/>
                    <a:pt x="19565" y="16730"/>
                    <a:pt x="18189" y="18162"/>
                  </a:cubicBezTo>
                  <a:cubicBezTo>
                    <a:pt x="16753" y="19535"/>
                    <a:pt x="15257" y="20430"/>
                    <a:pt x="13402" y="20967"/>
                  </a:cubicBezTo>
                  <a:cubicBezTo>
                    <a:pt x="11488" y="21444"/>
                    <a:pt x="9812" y="21444"/>
                    <a:pt x="7898" y="20967"/>
                  </a:cubicBezTo>
                  <a:cubicBezTo>
                    <a:pt x="5983" y="20430"/>
                    <a:pt x="4487" y="19535"/>
                    <a:pt x="3111" y="18162"/>
                  </a:cubicBezTo>
                  <a:cubicBezTo>
                    <a:pt x="1735" y="16730"/>
                    <a:pt x="897" y="15298"/>
                    <a:pt x="359" y="13448"/>
                  </a:cubicBezTo>
                  <a:cubicBezTo>
                    <a:pt x="-120" y="11539"/>
                    <a:pt x="-120" y="9809"/>
                    <a:pt x="359" y="7899"/>
                  </a:cubicBezTo>
                  <a:cubicBezTo>
                    <a:pt x="897" y="6050"/>
                    <a:pt x="1735" y="4498"/>
                    <a:pt x="3111" y="3126"/>
                  </a:cubicBezTo>
                  <a:cubicBezTo>
                    <a:pt x="4487" y="1694"/>
                    <a:pt x="5983" y="858"/>
                    <a:pt x="7898" y="381"/>
                  </a:cubicBezTo>
                  <a:cubicBezTo>
                    <a:pt x="9812" y="-156"/>
                    <a:pt x="11548" y="-96"/>
                    <a:pt x="13402" y="381"/>
                  </a:cubicBezTo>
                  <a:cubicBezTo>
                    <a:pt x="15317" y="918"/>
                    <a:pt x="16813" y="1753"/>
                    <a:pt x="18189" y="3126"/>
                  </a:cubicBezTo>
                </a:path>
              </a:pathLst>
            </a:custGeom>
            <a:solidFill>
              <a:srgbClr val="F8F8F8"/>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53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53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 Columns - no image">
    <p:spTree>
      <p:nvGrpSpPr>
        <p:cNvPr id="1" name=""/>
        <p:cNvGrpSpPr/>
        <p:nvPr/>
      </p:nvGrpSpPr>
      <p:grpSpPr>
        <a:xfrm>
          <a:off x="0" y="0"/>
          <a:ext cx="0" cy="0"/>
          <a:chOff x="0" y="0"/>
          <a:chExt cx="0" cy="0"/>
        </a:xfrm>
      </p:grpSpPr>
      <p:sp>
        <p:nvSpPr>
          <p:cNvPr id="3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3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3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37" name="Text Page for…"/>
          <p:cNvSpPr txBox="1">
            <a:spLocks noGrp="1"/>
          </p:cNvSpPr>
          <p:nvPr>
            <p:ph type="body" sz="quarter" idx="13"/>
          </p:nvPr>
        </p:nvSpPr>
        <p:spPr>
          <a:xfrm>
            <a:off x="1206500" y="1796626"/>
            <a:ext cx="8890001"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a:t>
            </a:r>
          </a:p>
          <a:p>
            <a:pPr marL="0" indent="0">
              <a:lnSpc>
                <a:spcPts val="6800"/>
              </a:lnSpc>
              <a:spcBef>
                <a:spcPts val="0"/>
              </a:spcBef>
              <a:buSzTx/>
              <a:buNone/>
              <a:defRPr sz="7200" spc="-215"/>
            </a:pPr>
            <a:r>
              <a:t>two columns</a:t>
            </a:r>
          </a:p>
        </p:txBody>
      </p:sp>
      <p:sp>
        <p:nvSpPr>
          <p:cNvPr id="38" name="More content possibilities for you.Much more."/>
          <p:cNvSpPr txBox="1">
            <a:spLocks noGrp="1"/>
          </p:cNvSpPr>
          <p:nvPr>
            <p:ph type="body" sz="quarter" idx="14"/>
          </p:nvPr>
        </p:nvSpPr>
        <p:spPr>
          <a:xfrm>
            <a:off x="2590800" y="4342050"/>
            <a:ext cx="9652000"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you.Much more.</a:t>
            </a:r>
          </a:p>
        </p:txBody>
      </p:sp>
      <p:sp>
        <p:nvSpPr>
          <p:cNvPr id="39" name="Tequis magnam everunt re volupti ntiusament at et omnimo totatin venimus anturis explaut alique quatem qui utemquia dolo erum soluptas alite tet id qui utempor esequis evelesc iaecabor re.…"/>
          <p:cNvSpPr txBox="1">
            <a:spLocks noGrp="1"/>
          </p:cNvSpPr>
          <p:nvPr>
            <p:ph type="body" sz="quarter" idx="15"/>
          </p:nvPr>
        </p:nvSpPr>
        <p:spPr>
          <a:xfrm>
            <a:off x="2513343" y="6875607"/>
            <a:ext cx="980691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gendandus veniscidus erum as ut idebit, toremporias ea conet volo repel is natqui officil magnihi. Tequis magnam everunt re volupti.</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gendandus veniscidus erum as ut idebit, toremporias ea conet volo repel is.</a:t>
            </a:r>
          </a:p>
        </p:txBody>
      </p:sp>
      <p:sp>
        <p:nvSpPr>
          <p:cNvPr id="40" name="Tequis magnam everunt re volupti ntiusament at et omnimo totatin venimus anturis explaut alique quatem qui utemquia dolo erum soluptas alite tet id qui utempor esequis evelesc iaecabor re.…"/>
          <p:cNvSpPr txBox="1">
            <a:spLocks noGrp="1"/>
          </p:cNvSpPr>
          <p:nvPr>
            <p:ph type="body" sz="quarter" idx="16"/>
          </p:nvPr>
        </p:nvSpPr>
        <p:spPr>
          <a:xfrm>
            <a:off x="13511542" y="6875607"/>
            <a:ext cx="980691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gendandus veniscidus erum as ut idebit, toremporias ea conet volo repel is natqui officil magnihi. Tequis magnam everunt re volupti.</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gendandus veniscidus erum as ut idebit, torempo.</a:t>
            </a:r>
          </a:p>
        </p:txBody>
      </p:sp>
      <p:sp>
        <p:nvSpPr>
          <p:cNvPr id="41"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evice f">
    <p:spTree>
      <p:nvGrpSpPr>
        <p:cNvPr id="1" name=""/>
        <p:cNvGrpSpPr/>
        <p:nvPr/>
      </p:nvGrpSpPr>
      <p:grpSpPr>
        <a:xfrm>
          <a:off x="0" y="0"/>
          <a:ext cx="0" cy="0"/>
          <a:chOff x="0" y="0"/>
          <a:chExt cx="0" cy="0"/>
        </a:xfrm>
      </p:grpSpPr>
      <p:sp>
        <p:nvSpPr>
          <p:cNvPr id="54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54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544" name="Rectangle"/>
          <p:cNvSpPr/>
          <p:nvPr/>
        </p:nvSpPr>
        <p:spPr>
          <a:xfrm>
            <a:off x="0" y="1421"/>
            <a:ext cx="8128000" cy="13713158"/>
          </a:xfrm>
          <a:prstGeom prst="rect">
            <a:avLst/>
          </a:prstGeom>
          <a:solidFill>
            <a:srgbClr val="ECEEF0"/>
          </a:solidFill>
          <a:ln w="12700">
            <a:miter lim="400000"/>
          </a:ln>
        </p:spPr>
        <p:txBody>
          <a:bodyPr lIns="50800" tIns="50800" rIns="50800" bIns="50800" anchor="ctr"/>
          <a:lstStyle/>
          <a:p>
            <a:endParaRPr/>
          </a:p>
        </p:txBody>
      </p:sp>
      <p:grpSp>
        <p:nvGrpSpPr>
          <p:cNvPr id="565" name="Groupe"/>
          <p:cNvGrpSpPr/>
          <p:nvPr/>
        </p:nvGrpSpPr>
        <p:grpSpPr>
          <a:xfrm>
            <a:off x="2370666" y="3589972"/>
            <a:ext cx="3786076" cy="7708707"/>
            <a:chOff x="0" y="0"/>
            <a:chExt cx="3786075" cy="7708706"/>
          </a:xfrm>
        </p:grpSpPr>
        <p:sp>
          <p:nvSpPr>
            <p:cNvPr id="545" name="Figure"/>
            <p:cNvSpPr/>
            <p:nvPr/>
          </p:nvSpPr>
          <p:spPr>
            <a:xfrm>
              <a:off x="0" y="986700"/>
              <a:ext cx="95624" cy="2939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46" name="Figure"/>
            <p:cNvSpPr/>
            <p:nvPr/>
          </p:nvSpPr>
          <p:spPr>
            <a:xfrm>
              <a:off x="0" y="1639663"/>
              <a:ext cx="114967" cy="5551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47" name="Figure"/>
            <p:cNvSpPr/>
            <p:nvPr/>
          </p:nvSpPr>
          <p:spPr>
            <a:xfrm>
              <a:off x="0" y="2345831"/>
              <a:ext cx="95624" cy="5406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48" name="Figure"/>
            <p:cNvSpPr/>
            <p:nvPr/>
          </p:nvSpPr>
          <p:spPr>
            <a:xfrm>
              <a:off x="3704961" y="1634826"/>
              <a:ext cx="81115" cy="574478"/>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49" name="Figure"/>
            <p:cNvSpPr/>
            <p:nvPr/>
          </p:nvSpPr>
          <p:spPr>
            <a:xfrm>
              <a:off x="38694" y="0"/>
              <a:ext cx="3708702" cy="7708707"/>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0" name="Figure"/>
            <p:cNvSpPr/>
            <p:nvPr/>
          </p:nvSpPr>
          <p:spPr>
            <a:xfrm>
              <a:off x="72551" y="33857"/>
              <a:ext cx="3636151" cy="7636156"/>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3D403E"/>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1" name="Figure"/>
            <p:cNvSpPr/>
            <p:nvPr/>
          </p:nvSpPr>
          <p:spPr>
            <a:xfrm>
              <a:off x="221165" y="929164"/>
              <a:ext cx="3307894" cy="5850379"/>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C4C6C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3D403E"/>
                  </a:solidFill>
                </a:defRPr>
              </a:pPr>
              <a:endParaRPr/>
            </a:p>
          </p:txBody>
        </p:sp>
        <p:sp>
          <p:nvSpPr>
            <p:cNvPr id="552" name="Figure"/>
            <p:cNvSpPr/>
            <p:nvPr/>
          </p:nvSpPr>
          <p:spPr>
            <a:xfrm>
              <a:off x="1590034" y="6924985"/>
              <a:ext cx="601183" cy="601183"/>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3" name="Figure"/>
            <p:cNvSpPr/>
            <p:nvPr/>
          </p:nvSpPr>
          <p:spPr>
            <a:xfrm>
              <a:off x="1591295" y="6926247"/>
              <a:ext cx="284277" cy="308464"/>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4" name="Figure"/>
            <p:cNvSpPr/>
            <p:nvPr/>
          </p:nvSpPr>
          <p:spPr>
            <a:xfrm>
              <a:off x="1644500" y="6926833"/>
              <a:ext cx="414871" cy="298204"/>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5" name="Figure"/>
            <p:cNvSpPr/>
            <p:nvPr/>
          </p:nvSpPr>
          <p:spPr>
            <a:xfrm>
              <a:off x="1755745" y="6927213"/>
              <a:ext cx="400362" cy="297825"/>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6" name="Figure"/>
            <p:cNvSpPr/>
            <p:nvPr/>
          </p:nvSpPr>
          <p:spPr>
            <a:xfrm>
              <a:off x="1905685" y="7211616"/>
              <a:ext cx="284277" cy="313288"/>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7" name="Figure"/>
            <p:cNvSpPr/>
            <p:nvPr/>
          </p:nvSpPr>
          <p:spPr>
            <a:xfrm>
              <a:off x="1717051" y="7226127"/>
              <a:ext cx="414871" cy="297686"/>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8" name="Figure"/>
            <p:cNvSpPr/>
            <p:nvPr/>
          </p:nvSpPr>
          <p:spPr>
            <a:xfrm>
              <a:off x="1625153" y="7226127"/>
              <a:ext cx="400361" cy="297760"/>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59" name="Figure"/>
            <p:cNvSpPr/>
            <p:nvPr/>
          </p:nvSpPr>
          <p:spPr>
            <a:xfrm>
              <a:off x="1628846" y="6958955"/>
              <a:ext cx="529080" cy="528822"/>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ECEEF0"/>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60" name="Figure"/>
            <p:cNvSpPr/>
            <p:nvPr/>
          </p:nvSpPr>
          <p:spPr>
            <a:xfrm>
              <a:off x="1605805" y="474002"/>
              <a:ext cx="550296" cy="56905"/>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61" name="Figure"/>
            <p:cNvSpPr/>
            <p:nvPr/>
          </p:nvSpPr>
          <p:spPr>
            <a:xfrm>
              <a:off x="1828297" y="193470"/>
              <a:ext cx="90818" cy="9081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62" name="Figure"/>
            <p:cNvSpPr/>
            <p:nvPr/>
          </p:nvSpPr>
          <p:spPr>
            <a:xfrm>
              <a:off x="1224517" y="436186"/>
              <a:ext cx="127812" cy="127812"/>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63" name="Figure"/>
            <p:cNvSpPr/>
            <p:nvPr/>
          </p:nvSpPr>
          <p:spPr>
            <a:xfrm>
              <a:off x="1243751" y="455108"/>
              <a:ext cx="94205" cy="94456"/>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64" name="Figure"/>
            <p:cNvSpPr/>
            <p:nvPr/>
          </p:nvSpPr>
          <p:spPr>
            <a:xfrm>
              <a:off x="1262395" y="474002"/>
              <a:ext cx="52074" cy="51424"/>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56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56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Device g">
    <p:spTree>
      <p:nvGrpSpPr>
        <p:cNvPr id="1" name=""/>
        <p:cNvGrpSpPr/>
        <p:nvPr/>
      </p:nvGrpSpPr>
      <p:grpSpPr>
        <a:xfrm>
          <a:off x="0" y="0"/>
          <a:ext cx="0" cy="0"/>
          <a:chOff x="0" y="0"/>
          <a:chExt cx="0" cy="0"/>
        </a:xfrm>
      </p:grpSpPr>
      <p:sp>
        <p:nvSpPr>
          <p:cNvPr id="57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57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576" name="Rectangle"/>
          <p:cNvSpPr/>
          <p:nvPr/>
        </p:nvSpPr>
        <p:spPr>
          <a:xfrm>
            <a:off x="16256000" y="1421"/>
            <a:ext cx="8128000" cy="13713158"/>
          </a:xfrm>
          <a:prstGeom prst="rect">
            <a:avLst/>
          </a:prstGeom>
          <a:solidFill>
            <a:srgbClr val="ECEEF0"/>
          </a:solidFill>
          <a:ln w="12700">
            <a:miter lim="400000"/>
          </a:ln>
        </p:spPr>
        <p:txBody>
          <a:bodyPr lIns="50800" tIns="50800" rIns="50800" bIns="50800" anchor="ctr"/>
          <a:lstStyle/>
          <a:p>
            <a:endParaRPr/>
          </a:p>
        </p:txBody>
      </p:sp>
      <p:grpSp>
        <p:nvGrpSpPr>
          <p:cNvPr id="597" name="Groupe"/>
          <p:cNvGrpSpPr/>
          <p:nvPr/>
        </p:nvGrpSpPr>
        <p:grpSpPr>
          <a:xfrm>
            <a:off x="18453099" y="3589972"/>
            <a:ext cx="3786077" cy="7708707"/>
            <a:chOff x="0" y="0"/>
            <a:chExt cx="3786075" cy="7708706"/>
          </a:xfrm>
        </p:grpSpPr>
        <p:sp>
          <p:nvSpPr>
            <p:cNvPr id="577" name="Figure"/>
            <p:cNvSpPr/>
            <p:nvPr/>
          </p:nvSpPr>
          <p:spPr>
            <a:xfrm>
              <a:off x="0" y="986700"/>
              <a:ext cx="95624" cy="2939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78" name="Figure"/>
            <p:cNvSpPr/>
            <p:nvPr/>
          </p:nvSpPr>
          <p:spPr>
            <a:xfrm>
              <a:off x="0" y="1639663"/>
              <a:ext cx="114967" cy="5551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79" name="Figure"/>
            <p:cNvSpPr/>
            <p:nvPr/>
          </p:nvSpPr>
          <p:spPr>
            <a:xfrm>
              <a:off x="0" y="2345831"/>
              <a:ext cx="95624" cy="5406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0" name="Figure"/>
            <p:cNvSpPr/>
            <p:nvPr/>
          </p:nvSpPr>
          <p:spPr>
            <a:xfrm>
              <a:off x="3704961" y="1634826"/>
              <a:ext cx="81115" cy="574478"/>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D6D6DA"/>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1" name="Figure"/>
            <p:cNvSpPr/>
            <p:nvPr/>
          </p:nvSpPr>
          <p:spPr>
            <a:xfrm>
              <a:off x="38694" y="0"/>
              <a:ext cx="3708702" cy="7708707"/>
            </a:xfrm>
            <a:custGeom>
              <a:avLst/>
              <a:gdLst/>
              <a:ahLst/>
              <a:cxnLst>
                <a:cxn ang="0">
                  <a:pos x="wd2" y="hd2"/>
                </a:cxn>
                <a:cxn ang="5400000">
                  <a:pos x="wd2" y="hd2"/>
                </a:cxn>
                <a:cxn ang="10800000">
                  <a:pos x="wd2" y="hd2"/>
                </a:cxn>
                <a:cxn ang="16200000">
                  <a:pos x="wd2" y="hd2"/>
                </a:cxn>
              </a:cxnLst>
              <a:rect l="0" t="0" r="r" b="b"/>
              <a:pathLst>
                <a:path w="21600" h="21600" extrusionOk="0">
                  <a:moveTo>
                    <a:pt x="17568" y="21600"/>
                  </a:moveTo>
                  <a:lnTo>
                    <a:pt x="4020" y="21600"/>
                  </a:lnTo>
                  <a:cubicBezTo>
                    <a:pt x="1796" y="21600"/>
                    <a:pt x="0" y="20736"/>
                    <a:pt x="0" y="19667"/>
                  </a:cubicBezTo>
                  <a:lnTo>
                    <a:pt x="0" y="1933"/>
                  </a:lnTo>
                  <a:cubicBezTo>
                    <a:pt x="0" y="864"/>
                    <a:pt x="1796" y="0"/>
                    <a:pt x="4020" y="0"/>
                  </a:cubicBezTo>
                  <a:lnTo>
                    <a:pt x="17580" y="0"/>
                  </a:lnTo>
                  <a:cubicBezTo>
                    <a:pt x="19804" y="0"/>
                    <a:pt x="21600" y="864"/>
                    <a:pt x="21600" y="1933"/>
                  </a:cubicBezTo>
                  <a:lnTo>
                    <a:pt x="21600" y="19673"/>
                  </a:lnTo>
                  <a:cubicBezTo>
                    <a:pt x="21587" y="20736"/>
                    <a:pt x="19791" y="21600"/>
                    <a:pt x="17568" y="21600"/>
                  </a:cubicBezTo>
                </a:path>
              </a:pathLst>
            </a:custGeom>
            <a:solidFill>
              <a:srgbClr val="B7B7B7"/>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2" name="Figure"/>
            <p:cNvSpPr/>
            <p:nvPr/>
          </p:nvSpPr>
          <p:spPr>
            <a:xfrm>
              <a:off x="72551" y="33857"/>
              <a:ext cx="3636151" cy="7636156"/>
            </a:xfrm>
            <a:custGeom>
              <a:avLst/>
              <a:gdLst/>
              <a:ahLst/>
              <a:cxnLst>
                <a:cxn ang="0">
                  <a:pos x="wd2" y="hd2"/>
                </a:cxn>
                <a:cxn ang="5400000">
                  <a:pos x="wd2" y="hd2"/>
                </a:cxn>
                <a:cxn ang="10800000">
                  <a:pos x="wd2" y="hd2"/>
                </a:cxn>
                <a:cxn ang="16200000">
                  <a:pos x="wd2" y="hd2"/>
                </a:cxn>
              </a:cxnLst>
              <a:rect l="0" t="0" r="r" b="b"/>
              <a:pathLst>
                <a:path w="21600" h="21600" extrusionOk="0">
                  <a:moveTo>
                    <a:pt x="17631" y="21600"/>
                  </a:moveTo>
                  <a:lnTo>
                    <a:pt x="3969" y="21600"/>
                  </a:lnTo>
                  <a:cubicBezTo>
                    <a:pt x="1779" y="21600"/>
                    <a:pt x="0" y="20753"/>
                    <a:pt x="0" y="19710"/>
                  </a:cubicBezTo>
                  <a:lnTo>
                    <a:pt x="0" y="1890"/>
                  </a:lnTo>
                  <a:cubicBezTo>
                    <a:pt x="0" y="847"/>
                    <a:pt x="1779" y="0"/>
                    <a:pt x="3969" y="0"/>
                  </a:cubicBezTo>
                  <a:lnTo>
                    <a:pt x="17631" y="0"/>
                  </a:lnTo>
                  <a:cubicBezTo>
                    <a:pt x="19821" y="0"/>
                    <a:pt x="21600" y="847"/>
                    <a:pt x="21600" y="1890"/>
                  </a:cubicBezTo>
                  <a:lnTo>
                    <a:pt x="21600" y="19716"/>
                  </a:lnTo>
                  <a:cubicBezTo>
                    <a:pt x="21600" y="20759"/>
                    <a:pt x="19821" y="21600"/>
                    <a:pt x="17631" y="21600"/>
                  </a:cubicBezTo>
                </a:path>
              </a:pathLst>
            </a:custGeom>
            <a:solidFill>
              <a:srgbClr val="3D403E"/>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3" name="Figure"/>
            <p:cNvSpPr/>
            <p:nvPr/>
          </p:nvSpPr>
          <p:spPr>
            <a:xfrm>
              <a:off x="221165" y="929164"/>
              <a:ext cx="3307894" cy="5850379"/>
            </a:xfrm>
            <a:custGeom>
              <a:avLst/>
              <a:gdLst/>
              <a:ahLst/>
              <a:cxnLst>
                <a:cxn ang="0">
                  <a:pos x="wd2" y="hd2"/>
                </a:cxn>
                <a:cxn ang="5400000">
                  <a:pos x="wd2" y="hd2"/>
                </a:cxn>
                <a:cxn ang="10800000">
                  <a:pos x="wd2" y="hd2"/>
                </a:cxn>
                <a:cxn ang="16200000">
                  <a:pos x="wd2" y="hd2"/>
                </a:cxn>
              </a:cxnLst>
              <a:rect l="0" t="0" r="r" b="b"/>
              <a:pathLst>
                <a:path w="21600" h="21600" extrusionOk="0">
                  <a:moveTo>
                    <a:pt x="21302" y="21600"/>
                  </a:moveTo>
                  <a:lnTo>
                    <a:pt x="291" y="21600"/>
                  </a:lnTo>
                  <a:cubicBezTo>
                    <a:pt x="128" y="21600"/>
                    <a:pt x="0" y="21523"/>
                    <a:pt x="0" y="21431"/>
                  </a:cubicBezTo>
                  <a:lnTo>
                    <a:pt x="0" y="169"/>
                  </a:lnTo>
                  <a:cubicBezTo>
                    <a:pt x="0" y="77"/>
                    <a:pt x="128" y="0"/>
                    <a:pt x="291" y="0"/>
                  </a:cubicBezTo>
                  <a:lnTo>
                    <a:pt x="21302" y="0"/>
                  </a:lnTo>
                  <a:cubicBezTo>
                    <a:pt x="21465" y="0"/>
                    <a:pt x="21600" y="77"/>
                    <a:pt x="21600" y="169"/>
                  </a:cubicBezTo>
                  <a:lnTo>
                    <a:pt x="21600" y="21431"/>
                  </a:lnTo>
                  <a:cubicBezTo>
                    <a:pt x="21600" y="21523"/>
                    <a:pt x="21465" y="21600"/>
                    <a:pt x="21302" y="21600"/>
                  </a:cubicBezTo>
                </a:path>
              </a:pathLst>
            </a:custGeom>
            <a:solidFill>
              <a:srgbClr val="C4C6C1"/>
            </a:solidFill>
            <a:ln w="12700" cap="flat">
              <a:noFill/>
              <a:miter lim="400000"/>
            </a:ln>
            <a:effectLst/>
          </p:spPr>
          <p:txBody>
            <a:bodyPr wrap="square" lIns="45719" tIns="45719" rIns="45719" bIns="45719" numCol="1" anchor="ctr">
              <a:noAutofit/>
            </a:bodyPr>
            <a:lstStyle/>
            <a:p>
              <a:pPr defTabSz="449262">
                <a:lnSpc>
                  <a:spcPct val="93000"/>
                </a:lnSpc>
                <a:defRPr sz="1800">
                  <a:solidFill>
                    <a:srgbClr val="3D403E"/>
                  </a:solidFill>
                </a:defRPr>
              </a:pPr>
              <a:endParaRPr/>
            </a:p>
          </p:txBody>
        </p:sp>
        <p:sp>
          <p:nvSpPr>
            <p:cNvPr id="584" name="Figure"/>
            <p:cNvSpPr/>
            <p:nvPr/>
          </p:nvSpPr>
          <p:spPr>
            <a:xfrm>
              <a:off x="1590034" y="6924985"/>
              <a:ext cx="601183" cy="601183"/>
            </a:xfrm>
            <a:custGeom>
              <a:avLst/>
              <a:gdLst/>
              <a:ahLst/>
              <a:cxnLst>
                <a:cxn ang="0">
                  <a:pos x="wd2" y="hd2"/>
                </a:cxn>
                <a:cxn ang="5400000">
                  <a:pos x="wd2" y="hd2"/>
                </a:cxn>
                <a:cxn ang="10800000">
                  <a:pos x="wd2" y="hd2"/>
                </a:cxn>
                <a:cxn ang="16200000">
                  <a:pos x="wd2" y="hd2"/>
                </a:cxn>
              </a:cxnLst>
              <a:rect l="0" t="0" r="r" b="b"/>
              <a:pathLst>
                <a:path w="21346" h="21346" extrusionOk="0">
                  <a:moveTo>
                    <a:pt x="18192" y="3115"/>
                  </a:moveTo>
                  <a:cubicBezTo>
                    <a:pt x="19598" y="4521"/>
                    <a:pt x="20457" y="6044"/>
                    <a:pt x="20965" y="7919"/>
                  </a:cubicBezTo>
                  <a:cubicBezTo>
                    <a:pt x="21473" y="9833"/>
                    <a:pt x="21473" y="11552"/>
                    <a:pt x="20965" y="13427"/>
                  </a:cubicBezTo>
                  <a:cubicBezTo>
                    <a:pt x="20457" y="15341"/>
                    <a:pt x="19559" y="16825"/>
                    <a:pt x="18192" y="18192"/>
                  </a:cubicBezTo>
                  <a:cubicBezTo>
                    <a:pt x="16786" y="19598"/>
                    <a:pt x="15302" y="20457"/>
                    <a:pt x="13427" y="20965"/>
                  </a:cubicBezTo>
                  <a:cubicBezTo>
                    <a:pt x="11513" y="21473"/>
                    <a:pt x="9794" y="21473"/>
                    <a:pt x="7919" y="20965"/>
                  </a:cubicBezTo>
                  <a:cubicBezTo>
                    <a:pt x="6005" y="20457"/>
                    <a:pt x="4521" y="19598"/>
                    <a:pt x="3154" y="18192"/>
                  </a:cubicBezTo>
                  <a:cubicBezTo>
                    <a:pt x="1748" y="16786"/>
                    <a:pt x="889" y="15302"/>
                    <a:pt x="381" y="13427"/>
                  </a:cubicBezTo>
                  <a:cubicBezTo>
                    <a:pt x="-127" y="11513"/>
                    <a:pt x="-127" y="9794"/>
                    <a:pt x="381" y="7919"/>
                  </a:cubicBezTo>
                  <a:cubicBezTo>
                    <a:pt x="889" y="6005"/>
                    <a:pt x="1748" y="4521"/>
                    <a:pt x="3154" y="3115"/>
                  </a:cubicBezTo>
                  <a:cubicBezTo>
                    <a:pt x="4521" y="1748"/>
                    <a:pt x="6005" y="889"/>
                    <a:pt x="7919" y="381"/>
                  </a:cubicBezTo>
                  <a:cubicBezTo>
                    <a:pt x="9794" y="-127"/>
                    <a:pt x="11552" y="-127"/>
                    <a:pt x="13427" y="381"/>
                  </a:cubicBezTo>
                  <a:cubicBezTo>
                    <a:pt x="15341" y="889"/>
                    <a:pt x="16825" y="1748"/>
                    <a:pt x="18192" y="3115"/>
                  </a:cubicBezTo>
                </a:path>
              </a:pathLst>
            </a:custGeom>
            <a:solidFill>
              <a:srgbClr val="EAEAEA">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5" name="Figure"/>
            <p:cNvSpPr/>
            <p:nvPr/>
          </p:nvSpPr>
          <p:spPr>
            <a:xfrm>
              <a:off x="1591295" y="6926247"/>
              <a:ext cx="284277" cy="308464"/>
            </a:xfrm>
            <a:custGeom>
              <a:avLst/>
              <a:gdLst/>
              <a:ahLst/>
              <a:cxnLst>
                <a:cxn ang="0">
                  <a:pos x="wd2" y="hd2"/>
                </a:cxn>
                <a:cxn ang="5400000">
                  <a:pos x="wd2" y="hd2"/>
                </a:cxn>
                <a:cxn ang="10800000">
                  <a:pos x="wd2" y="hd2"/>
                </a:cxn>
                <a:cxn ang="16200000">
                  <a:pos x="wd2" y="hd2"/>
                </a:cxn>
              </a:cxnLst>
              <a:rect l="0" t="0" r="r" b="b"/>
              <a:pathLst>
                <a:path w="21600" h="21600" extrusionOk="0">
                  <a:moveTo>
                    <a:pt x="6065" y="6411"/>
                  </a:moveTo>
                  <a:cubicBezTo>
                    <a:pt x="1745" y="10380"/>
                    <a:pt x="0" y="15189"/>
                    <a:pt x="0" y="21600"/>
                  </a:cubicBezTo>
                  <a:lnTo>
                    <a:pt x="21600" y="21600"/>
                  </a:lnTo>
                  <a:lnTo>
                    <a:pt x="21600" y="0"/>
                  </a:lnTo>
                  <a:cubicBezTo>
                    <a:pt x="16865" y="0"/>
                    <a:pt x="10468" y="2442"/>
                    <a:pt x="6065" y="64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6" name="Figure"/>
            <p:cNvSpPr/>
            <p:nvPr/>
          </p:nvSpPr>
          <p:spPr>
            <a:xfrm>
              <a:off x="1644500" y="6926833"/>
              <a:ext cx="414871" cy="298204"/>
            </a:xfrm>
            <a:custGeom>
              <a:avLst/>
              <a:gdLst/>
              <a:ahLst/>
              <a:cxnLst>
                <a:cxn ang="0">
                  <a:pos x="wd2" y="hd2"/>
                </a:cxn>
                <a:cxn ang="5400000">
                  <a:pos x="wd2" y="hd2"/>
                </a:cxn>
                <a:cxn ang="10800000">
                  <a:pos x="wd2" y="hd2"/>
                </a:cxn>
                <a:cxn ang="16200000">
                  <a:pos x="wd2" y="hd2"/>
                </a:cxn>
              </a:cxnLst>
              <a:rect l="0" t="0" r="r" b="b"/>
              <a:pathLst>
                <a:path w="21600" h="20882" extrusionOk="0">
                  <a:moveTo>
                    <a:pt x="10004" y="351"/>
                  </a:moveTo>
                  <a:cubicBezTo>
                    <a:pt x="5855" y="1343"/>
                    <a:pt x="2274" y="4701"/>
                    <a:pt x="0" y="9052"/>
                  </a:cubicBezTo>
                  <a:lnTo>
                    <a:pt x="12789" y="20882"/>
                  </a:lnTo>
                  <a:lnTo>
                    <a:pt x="21600" y="3709"/>
                  </a:lnTo>
                  <a:cubicBezTo>
                    <a:pt x="18360" y="732"/>
                    <a:pt x="14211" y="-718"/>
                    <a:pt x="10004" y="351"/>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7" name="Figure"/>
            <p:cNvSpPr/>
            <p:nvPr/>
          </p:nvSpPr>
          <p:spPr>
            <a:xfrm>
              <a:off x="1755745" y="6927213"/>
              <a:ext cx="400362" cy="297825"/>
            </a:xfrm>
            <a:custGeom>
              <a:avLst/>
              <a:gdLst/>
              <a:ahLst/>
              <a:cxnLst>
                <a:cxn ang="0">
                  <a:pos x="wd2" y="hd2"/>
                </a:cxn>
                <a:cxn ang="5400000">
                  <a:pos x="wd2" y="hd2"/>
                </a:cxn>
                <a:cxn ang="10800000">
                  <a:pos x="wd2" y="hd2"/>
                </a:cxn>
                <a:cxn ang="16200000">
                  <a:pos x="wd2" y="hd2"/>
                </a:cxn>
              </a:cxnLst>
              <a:rect l="0" t="0" r="r" b="b"/>
              <a:pathLst>
                <a:path w="21600" h="20855" extrusionOk="0">
                  <a:moveTo>
                    <a:pt x="12183" y="1010"/>
                  </a:moveTo>
                  <a:cubicBezTo>
                    <a:pt x="8004" y="-745"/>
                    <a:pt x="3590" y="-134"/>
                    <a:pt x="0" y="2232"/>
                  </a:cubicBezTo>
                  <a:lnTo>
                    <a:pt x="7298" y="20855"/>
                  </a:lnTo>
                  <a:lnTo>
                    <a:pt x="21600" y="11391"/>
                  </a:lnTo>
                  <a:cubicBezTo>
                    <a:pt x="19717" y="6582"/>
                    <a:pt x="16421" y="2766"/>
                    <a:pt x="12183" y="1010"/>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8" name="Figure"/>
            <p:cNvSpPr/>
            <p:nvPr/>
          </p:nvSpPr>
          <p:spPr>
            <a:xfrm>
              <a:off x="1905685" y="7211616"/>
              <a:ext cx="284277" cy="313288"/>
            </a:xfrm>
            <a:custGeom>
              <a:avLst/>
              <a:gdLst/>
              <a:ahLst/>
              <a:cxnLst>
                <a:cxn ang="0">
                  <a:pos x="wd2" y="hd2"/>
                </a:cxn>
                <a:cxn ang="5400000">
                  <a:pos x="wd2" y="hd2"/>
                </a:cxn>
                <a:cxn ang="10800000">
                  <a:pos x="wd2" y="hd2"/>
                </a:cxn>
                <a:cxn ang="16200000">
                  <a:pos x="wd2" y="hd2"/>
                </a:cxn>
              </a:cxnLst>
              <a:rect l="0" t="0" r="r" b="b"/>
              <a:pathLst>
                <a:path w="21600" h="21600" extrusionOk="0">
                  <a:moveTo>
                    <a:pt x="15535" y="15211"/>
                  </a:moveTo>
                  <a:cubicBezTo>
                    <a:pt x="19855" y="11180"/>
                    <a:pt x="21600" y="6389"/>
                    <a:pt x="21600" y="0"/>
                  </a:cubicBezTo>
                  <a:lnTo>
                    <a:pt x="0" y="0"/>
                  </a:lnTo>
                  <a:lnTo>
                    <a:pt x="0" y="21600"/>
                  </a:lnTo>
                  <a:cubicBezTo>
                    <a:pt x="4735" y="21600"/>
                    <a:pt x="10966" y="19166"/>
                    <a:pt x="15535" y="15211"/>
                  </a:cubicBezTo>
                </a:path>
              </a:pathLst>
            </a:custGeom>
            <a:solidFill>
              <a:srgbClr val="9E9E9E">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89" name="Figure"/>
            <p:cNvSpPr/>
            <p:nvPr/>
          </p:nvSpPr>
          <p:spPr>
            <a:xfrm>
              <a:off x="1717051" y="7226127"/>
              <a:ext cx="414871" cy="297686"/>
            </a:xfrm>
            <a:custGeom>
              <a:avLst/>
              <a:gdLst/>
              <a:ahLst/>
              <a:cxnLst>
                <a:cxn ang="0">
                  <a:pos x="wd2" y="hd2"/>
                </a:cxn>
                <a:cxn ang="5400000">
                  <a:pos x="wd2" y="hd2"/>
                </a:cxn>
                <a:cxn ang="10800000">
                  <a:pos x="wd2" y="hd2"/>
                </a:cxn>
                <a:cxn ang="16200000">
                  <a:pos x="wd2" y="hd2"/>
                </a:cxn>
              </a:cxnLst>
              <a:rect l="0" t="0" r="r" b="b"/>
              <a:pathLst>
                <a:path w="21600" h="20845" extrusionOk="0">
                  <a:moveTo>
                    <a:pt x="11596" y="20455"/>
                  </a:moveTo>
                  <a:cubicBezTo>
                    <a:pt x="15745" y="19539"/>
                    <a:pt x="19326" y="16181"/>
                    <a:pt x="21600" y="11830"/>
                  </a:cubicBezTo>
                  <a:lnTo>
                    <a:pt x="8867" y="0"/>
                  </a:lnTo>
                  <a:lnTo>
                    <a:pt x="0" y="17097"/>
                  </a:lnTo>
                  <a:cubicBezTo>
                    <a:pt x="3240" y="20150"/>
                    <a:pt x="7389" y="21600"/>
                    <a:pt x="11596" y="20455"/>
                  </a:cubicBezTo>
                </a:path>
              </a:pathLst>
            </a:custGeom>
            <a:solidFill>
              <a:srgbClr val="B5B5B5">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90" name="Figure"/>
            <p:cNvSpPr/>
            <p:nvPr/>
          </p:nvSpPr>
          <p:spPr>
            <a:xfrm>
              <a:off x="1625153" y="7226127"/>
              <a:ext cx="400361" cy="297760"/>
            </a:xfrm>
            <a:custGeom>
              <a:avLst/>
              <a:gdLst/>
              <a:ahLst/>
              <a:cxnLst>
                <a:cxn ang="0">
                  <a:pos x="wd2" y="hd2"/>
                </a:cxn>
                <a:cxn ang="5400000">
                  <a:pos x="wd2" y="hd2"/>
                </a:cxn>
                <a:cxn ang="10800000">
                  <a:pos x="wd2" y="hd2"/>
                </a:cxn>
                <a:cxn ang="16200000">
                  <a:pos x="wd2" y="hd2"/>
                </a:cxn>
              </a:cxnLst>
              <a:rect l="0" t="0" r="r" b="b"/>
              <a:pathLst>
                <a:path w="21600" h="20851" extrusionOk="0">
                  <a:moveTo>
                    <a:pt x="9417" y="19845"/>
                  </a:moveTo>
                  <a:cubicBezTo>
                    <a:pt x="13596" y="21600"/>
                    <a:pt x="18010" y="20989"/>
                    <a:pt x="21600" y="18547"/>
                  </a:cubicBezTo>
                  <a:lnTo>
                    <a:pt x="14361" y="0"/>
                  </a:lnTo>
                  <a:lnTo>
                    <a:pt x="0" y="9464"/>
                  </a:lnTo>
                  <a:cubicBezTo>
                    <a:pt x="1883" y="14273"/>
                    <a:pt x="5179" y="18089"/>
                    <a:pt x="9417" y="19845"/>
                  </a:cubicBezTo>
                </a:path>
              </a:pathLst>
            </a:custGeom>
            <a:solidFill>
              <a:srgbClr val="D3D3D3">
                <a:alpha val="50000"/>
              </a:srgbClr>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91" name="Figure"/>
            <p:cNvSpPr/>
            <p:nvPr/>
          </p:nvSpPr>
          <p:spPr>
            <a:xfrm>
              <a:off x="1628846" y="6958955"/>
              <a:ext cx="529080" cy="528822"/>
            </a:xfrm>
            <a:custGeom>
              <a:avLst/>
              <a:gdLst/>
              <a:ahLst/>
              <a:cxnLst>
                <a:cxn ang="0">
                  <a:pos x="wd2" y="hd2"/>
                </a:cxn>
                <a:cxn ang="5400000">
                  <a:pos x="wd2" y="hd2"/>
                </a:cxn>
                <a:cxn ang="10800000">
                  <a:pos x="wd2" y="hd2"/>
                </a:cxn>
                <a:cxn ang="16200000">
                  <a:pos x="wd2" y="hd2"/>
                </a:cxn>
              </a:cxnLst>
              <a:rect l="0" t="0" r="r" b="b"/>
              <a:pathLst>
                <a:path w="21330" h="21319" extrusionOk="0">
                  <a:moveTo>
                    <a:pt x="18226" y="3113"/>
                  </a:moveTo>
                  <a:cubicBezTo>
                    <a:pt x="19596" y="4524"/>
                    <a:pt x="20435" y="5978"/>
                    <a:pt x="20965" y="7874"/>
                  </a:cubicBezTo>
                  <a:cubicBezTo>
                    <a:pt x="21451" y="9769"/>
                    <a:pt x="21451" y="11489"/>
                    <a:pt x="20965" y="13384"/>
                  </a:cubicBezTo>
                  <a:cubicBezTo>
                    <a:pt x="20435" y="15280"/>
                    <a:pt x="19596" y="16778"/>
                    <a:pt x="18226" y="18145"/>
                  </a:cubicBezTo>
                  <a:cubicBezTo>
                    <a:pt x="16813" y="19555"/>
                    <a:pt x="15355" y="20437"/>
                    <a:pt x="13456" y="20922"/>
                  </a:cubicBezTo>
                  <a:cubicBezTo>
                    <a:pt x="11557" y="21451"/>
                    <a:pt x="9834" y="21451"/>
                    <a:pt x="7934" y="20922"/>
                  </a:cubicBezTo>
                  <a:cubicBezTo>
                    <a:pt x="6035" y="20437"/>
                    <a:pt x="4533" y="19555"/>
                    <a:pt x="3164" y="18145"/>
                  </a:cubicBezTo>
                  <a:cubicBezTo>
                    <a:pt x="1750" y="16778"/>
                    <a:pt x="867" y="15280"/>
                    <a:pt x="381" y="13384"/>
                  </a:cubicBezTo>
                  <a:cubicBezTo>
                    <a:pt x="-149" y="11489"/>
                    <a:pt x="-105" y="9769"/>
                    <a:pt x="381" y="7874"/>
                  </a:cubicBezTo>
                  <a:cubicBezTo>
                    <a:pt x="911" y="5978"/>
                    <a:pt x="1750" y="4524"/>
                    <a:pt x="3164" y="3113"/>
                  </a:cubicBezTo>
                  <a:cubicBezTo>
                    <a:pt x="4533" y="1747"/>
                    <a:pt x="6035" y="909"/>
                    <a:pt x="7934" y="380"/>
                  </a:cubicBezTo>
                  <a:cubicBezTo>
                    <a:pt x="9834" y="-105"/>
                    <a:pt x="11557" y="-149"/>
                    <a:pt x="13456" y="380"/>
                  </a:cubicBezTo>
                  <a:cubicBezTo>
                    <a:pt x="15355" y="865"/>
                    <a:pt x="16813" y="1747"/>
                    <a:pt x="18226" y="3113"/>
                  </a:cubicBezTo>
                </a:path>
              </a:pathLst>
            </a:custGeom>
            <a:solidFill>
              <a:srgbClr val="ECEEF0"/>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92" name="Figure"/>
            <p:cNvSpPr/>
            <p:nvPr/>
          </p:nvSpPr>
          <p:spPr>
            <a:xfrm>
              <a:off x="1605805" y="474002"/>
              <a:ext cx="550296" cy="56905"/>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93" name="Figure"/>
            <p:cNvSpPr/>
            <p:nvPr/>
          </p:nvSpPr>
          <p:spPr>
            <a:xfrm>
              <a:off x="1828297" y="193470"/>
              <a:ext cx="90818" cy="9081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857"/>
                    <a:pt x="21086" y="14400"/>
                    <a:pt x="20057" y="16200"/>
                  </a:cubicBezTo>
                  <a:cubicBezTo>
                    <a:pt x="19029" y="18000"/>
                    <a:pt x="17743" y="19029"/>
                    <a:pt x="16200" y="20057"/>
                  </a:cubicBezTo>
                  <a:cubicBezTo>
                    <a:pt x="14400" y="21086"/>
                    <a:pt x="12857" y="21600"/>
                    <a:pt x="10800" y="21600"/>
                  </a:cubicBezTo>
                  <a:cubicBezTo>
                    <a:pt x="8743" y="21600"/>
                    <a:pt x="7200" y="21086"/>
                    <a:pt x="5400" y="20057"/>
                  </a:cubicBezTo>
                  <a:cubicBezTo>
                    <a:pt x="3600" y="19029"/>
                    <a:pt x="2057" y="18000"/>
                    <a:pt x="1286" y="16200"/>
                  </a:cubicBezTo>
                  <a:cubicBezTo>
                    <a:pt x="257" y="14400"/>
                    <a:pt x="0" y="12857"/>
                    <a:pt x="0" y="10800"/>
                  </a:cubicBezTo>
                  <a:cubicBezTo>
                    <a:pt x="0" y="8743"/>
                    <a:pt x="257" y="7200"/>
                    <a:pt x="1286" y="5400"/>
                  </a:cubicBezTo>
                  <a:cubicBezTo>
                    <a:pt x="2057" y="3600"/>
                    <a:pt x="3600" y="2571"/>
                    <a:pt x="5400" y="1543"/>
                  </a:cubicBezTo>
                  <a:cubicBezTo>
                    <a:pt x="7200" y="771"/>
                    <a:pt x="8743" y="0"/>
                    <a:pt x="10800" y="0"/>
                  </a:cubicBezTo>
                  <a:cubicBezTo>
                    <a:pt x="12857" y="0"/>
                    <a:pt x="14400" y="771"/>
                    <a:pt x="16200" y="1543"/>
                  </a:cubicBezTo>
                  <a:cubicBezTo>
                    <a:pt x="17743" y="2571"/>
                    <a:pt x="19029" y="3600"/>
                    <a:pt x="20057" y="5400"/>
                  </a:cubicBezTo>
                  <a:cubicBezTo>
                    <a:pt x="21086" y="7200"/>
                    <a:pt x="21600" y="8743"/>
                    <a:pt x="21600" y="10800"/>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94" name="Figure"/>
            <p:cNvSpPr/>
            <p:nvPr/>
          </p:nvSpPr>
          <p:spPr>
            <a:xfrm>
              <a:off x="1224517" y="436186"/>
              <a:ext cx="127812" cy="127812"/>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95" name="Figure"/>
            <p:cNvSpPr/>
            <p:nvPr/>
          </p:nvSpPr>
          <p:spPr>
            <a:xfrm>
              <a:off x="1243751" y="455108"/>
              <a:ext cx="94205" cy="94456"/>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7F7F7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596" name="Figure"/>
            <p:cNvSpPr/>
            <p:nvPr/>
          </p:nvSpPr>
          <p:spPr>
            <a:xfrm>
              <a:off x="1262395" y="474002"/>
              <a:ext cx="52074" cy="51424"/>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545454"/>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59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5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Device h">
    <p:spTree>
      <p:nvGrpSpPr>
        <p:cNvPr id="1" name=""/>
        <p:cNvGrpSpPr/>
        <p:nvPr/>
      </p:nvGrpSpPr>
      <p:grpSpPr>
        <a:xfrm>
          <a:off x="0" y="0"/>
          <a:ext cx="0" cy="0"/>
          <a:chOff x="0" y="0"/>
          <a:chExt cx="0" cy="0"/>
        </a:xfrm>
      </p:grpSpPr>
      <p:sp>
        <p:nvSpPr>
          <p:cNvPr id="60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60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608" name="Rectangle"/>
          <p:cNvSpPr/>
          <p:nvPr/>
        </p:nvSpPr>
        <p:spPr>
          <a:xfrm>
            <a:off x="16256000" y="1421"/>
            <a:ext cx="8128000" cy="13713158"/>
          </a:xfrm>
          <a:prstGeom prst="rect">
            <a:avLst/>
          </a:prstGeom>
          <a:solidFill>
            <a:srgbClr val="ECEEF0"/>
          </a:solidFill>
          <a:ln w="12700">
            <a:miter lim="400000"/>
          </a:ln>
        </p:spPr>
        <p:txBody>
          <a:bodyPr lIns="50800" tIns="50800" rIns="50800" bIns="50800" anchor="ctr"/>
          <a:lstStyle/>
          <a:p>
            <a:endParaRPr/>
          </a:p>
        </p:txBody>
      </p:sp>
      <p:grpSp>
        <p:nvGrpSpPr>
          <p:cNvPr id="620" name="Groupe"/>
          <p:cNvGrpSpPr/>
          <p:nvPr/>
        </p:nvGrpSpPr>
        <p:grpSpPr>
          <a:xfrm>
            <a:off x="12192000" y="3819139"/>
            <a:ext cx="10643886" cy="6077723"/>
            <a:chOff x="0" y="0"/>
            <a:chExt cx="10643884" cy="6077722"/>
          </a:xfrm>
        </p:grpSpPr>
        <p:sp>
          <p:nvSpPr>
            <p:cNvPr id="609" name="Figure"/>
            <p:cNvSpPr/>
            <p:nvPr/>
          </p:nvSpPr>
          <p:spPr>
            <a:xfrm>
              <a:off x="959882" y="29850"/>
              <a:ext cx="8667746" cy="5870808"/>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10" name="Figure"/>
            <p:cNvSpPr/>
            <p:nvPr/>
          </p:nvSpPr>
          <p:spPr>
            <a:xfrm>
              <a:off x="941972" y="0"/>
              <a:ext cx="8703566" cy="5921553"/>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nvGrpSpPr>
            <p:cNvPr id="613" name="Groupe"/>
            <p:cNvGrpSpPr/>
            <p:nvPr/>
          </p:nvGrpSpPr>
          <p:grpSpPr>
            <a:xfrm>
              <a:off x="0" y="5876853"/>
              <a:ext cx="10643884" cy="137834"/>
              <a:chOff x="0" y="0"/>
              <a:chExt cx="10643884" cy="137832"/>
            </a:xfrm>
          </p:grpSpPr>
          <p:sp>
            <p:nvSpPr>
              <p:cNvPr id="611" name="Rectangle"/>
              <p:cNvSpPr/>
              <p:nvPr/>
            </p:nvSpPr>
            <p:spPr>
              <a:xfrm>
                <a:off x="0" y="0"/>
                <a:ext cx="5324892"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sp>
            <p:nvSpPr>
              <p:cNvPr id="612" name="Rectangle"/>
              <p:cNvSpPr/>
              <p:nvPr/>
            </p:nvSpPr>
            <p:spPr>
              <a:xfrm>
                <a:off x="5318992" y="0"/>
                <a:ext cx="5324893"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grpSp>
        <p:sp>
          <p:nvSpPr>
            <p:cNvPr id="614" name="Figure"/>
            <p:cNvSpPr/>
            <p:nvPr/>
          </p:nvSpPr>
          <p:spPr>
            <a:xfrm>
              <a:off x="4590785" y="5878609"/>
              <a:ext cx="1447047" cy="85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15" name="Figure"/>
            <p:cNvSpPr/>
            <p:nvPr/>
          </p:nvSpPr>
          <p:spPr>
            <a:xfrm>
              <a:off x="4765" y="6010724"/>
              <a:ext cx="10639120" cy="66999"/>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616" name="Figure"/>
            <p:cNvSpPr/>
            <p:nvPr/>
          </p:nvSpPr>
          <p:spPr>
            <a:xfrm>
              <a:off x="986748" y="59699"/>
              <a:ext cx="8612675" cy="570066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17" name="Figure"/>
            <p:cNvSpPr/>
            <p:nvPr/>
          </p:nvSpPr>
          <p:spPr>
            <a:xfrm>
              <a:off x="1246998" y="423770"/>
              <a:ext cx="8090530" cy="5097893"/>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18" name="Figure"/>
            <p:cNvSpPr/>
            <p:nvPr/>
          </p:nvSpPr>
          <p:spPr>
            <a:xfrm>
              <a:off x="5261258" y="207208"/>
              <a:ext cx="67976" cy="67983"/>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19" name="Figure"/>
            <p:cNvSpPr/>
            <p:nvPr/>
          </p:nvSpPr>
          <p:spPr>
            <a:xfrm>
              <a:off x="5261258" y="218734"/>
              <a:ext cx="53051" cy="51756"/>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621" name="Image"/>
          <p:cNvSpPr>
            <a:spLocks noGrp="1"/>
          </p:cNvSpPr>
          <p:nvPr>
            <p:ph type="pic" sz="quarter" idx="13"/>
          </p:nvPr>
        </p:nvSpPr>
        <p:spPr>
          <a:xfrm>
            <a:off x="13434652" y="2746327"/>
            <a:ext cx="8084922" cy="8084922"/>
          </a:xfrm>
          <a:prstGeom prst="rect">
            <a:avLst/>
          </a:prstGeom>
        </p:spPr>
        <p:txBody>
          <a:bodyPr lIns="91439" tIns="45719" rIns="91439" bIns="45719" anchor="t">
            <a:noAutofit/>
          </a:bodyPr>
          <a:lstStyle/>
          <a:p>
            <a:endParaRPr/>
          </a:p>
        </p:txBody>
      </p:sp>
      <p:sp>
        <p:nvSpPr>
          <p:cNvPr id="62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6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Device j">
    <p:spTree>
      <p:nvGrpSpPr>
        <p:cNvPr id="1" name=""/>
        <p:cNvGrpSpPr/>
        <p:nvPr/>
      </p:nvGrpSpPr>
      <p:grpSpPr>
        <a:xfrm>
          <a:off x="0" y="0"/>
          <a:ext cx="0" cy="0"/>
          <a:chOff x="0" y="0"/>
          <a:chExt cx="0" cy="0"/>
        </a:xfrm>
      </p:grpSpPr>
      <p:sp>
        <p:nvSpPr>
          <p:cNvPr id="65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65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655" name="Rectangle"/>
          <p:cNvSpPr/>
          <p:nvPr/>
        </p:nvSpPr>
        <p:spPr>
          <a:xfrm>
            <a:off x="12192000" y="-1"/>
            <a:ext cx="12192001" cy="13716001"/>
          </a:xfrm>
          <a:prstGeom prst="rect">
            <a:avLst/>
          </a:prstGeom>
          <a:solidFill>
            <a:srgbClr val="DCDEE0"/>
          </a:solidFill>
          <a:ln w="12700">
            <a:miter lim="400000"/>
          </a:ln>
        </p:spPr>
        <p:txBody>
          <a:bodyPr lIns="50800" tIns="50800" rIns="50800" bIns="50800" anchor="ctr"/>
          <a:lstStyle/>
          <a:p>
            <a:endParaRPr/>
          </a:p>
        </p:txBody>
      </p:sp>
      <p:grpSp>
        <p:nvGrpSpPr>
          <p:cNvPr id="667" name="Groupe"/>
          <p:cNvGrpSpPr/>
          <p:nvPr/>
        </p:nvGrpSpPr>
        <p:grpSpPr>
          <a:xfrm>
            <a:off x="12966058" y="5647939"/>
            <a:ext cx="10643886" cy="6077723"/>
            <a:chOff x="0" y="0"/>
            <a:chExt cx="10643884" cy="6077722"/>
          </a:xfrm>
        </p:grpSpPr>
        <p:sp>
          <p:nvSpPr>
            <p:cNvPr id="656" name="Figure"/>
            <p:cNvSpPr/>
            <p:nvPr/>
          </p:nvSpPr>
          <p:spPr>
            <a:xfrm>
              <a:off x="959882" y="29850"/>
              <a:ext cx="8667746" cy="5870808"/>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57" name="Figure"/>
            <p:cNvSpPr/>
            <p:nvPr/>
          </p:nvSpPr>
          <p:spPr>
            <a:xfrm>
              <a:off x="941972" y="0"/>
              <a:ext cx="8703566" cy="5921553"/>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nvGrpSpPr>
            <p:cNvPr id="660" name="Groupe"/>
            <p:cNvGrpSpPr/>
            <p:nvPr/>
          </p:nvGrpSpPr>
          <p:grpSpPr>
            <a:xfrm>
              <a:off x="0" y="5876853"/>
              <a:ext cx="10643884" cy="137834"/>
              <a:chOff x="0" y="0"/>
              <a:chExt cx="10643884" cy="137832"/>
            </a:xfrm>
          </p:grpSpPr>
          <p:sp>
            <p:nvSpPr>
              <p:cNvPr id="658" name="Rectangle"/>
              <p:cNvSpPr/>
              <p:nvPr/>
            </p:nvSpPr>
            <p:spPr>
              <a:xfrm>
                <a:off x="0" y="0"/>
                <a:ext cx="5324892"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sp>
            <p:nvSpPr>
              <p:cNvPr id="659" name="Rectangle"/>
              <p:cNvSpPr/>
              <p:nvPr/>
            </p:nvSpPr>
            <p:spPr>
              <a:xfrm>
                <a:off x="5318992" y="0"/>
                <a:ext cx="5324893"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grpSp>
        <p:sp>
          <p:nvSpPr>
            <p:cNvPr id="661" name="Figure"/>
            <p:cNvSpPr/>
            <p:nvPr/>
          </p:nvSpPr>
          <p:spPr>
            <a:xfrm>
              <a:off x="4590785" y="5878609"/>
              <a:ext cx="1447047" cy="85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62" name="Figure"/>
            <p:cNvSpPr/>
            <p:nvPr/>
          </p:nvSpPr>
          <p:spPr>
            <a:xfrm>
              <a:off x="4765" y="6010724"/>
              <a:ext cx="10639120" cy="66999"/>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663" name="Figure"/>
            <p:cNvSpPr/>
            <p:nvPr/>
          </p:nvSpPr>
          <p:spPr>
            <a:xfrm>
              <a:off x="986748" y="59699"/>
              <a:ext cx="8612675" cy="570066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64" name="Figure"/>
            <p:cNvSpPr/>
            <p:nvPr/>
          </p:nvSpPr>
          <p:spPr>
            <a:xfrm>
              <a:off x="1246998" y="423770"/>
              <a:ext cx="8090530" cy="5097893"/>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65" name="Figure"/>
            <p:cNvSpPr/>
            <p:nvPr/>
          </p:nvSpPr>
          <p:spPr>
            <a:xfrm>
              <a:off x="5261258" y="207208"/>
              <a:ext cx="67976" cy="67983"/>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66" name="Figure"/>
            <p:cNvSpPr/>
            <p:nvPr/>
          </p:nvSpPr>
          <p:spPr>
            <a:xfrm>
              <a:off x="5261258" y="218734"/>
              <a:ext cx="53051" cy="51756"/>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668" name="Image"/>
          <p:cNvSpPr>
            <a:spLocks noGrp="1"/>
          </p:cNvSpPr>
          <p:nvPr>
            <p:ph type="pic" sz="quarter" idx="13"/>
          </p:nvPr>
        </p:nvSpPr>
        <p:spPr>
          <a:xfrm>
            <a:off x="14208711" y="4575127"/>
            <a:ext cx="8084921" cy="8084922"/>
          </a:xfrm>
          <a:prstGeom prst="rect">
            <a:avLst/>
          </a:prstGeom>
        </p:spPr>
        <p:txBody>
          <a:bodyPr lIns="91439" tIns="45719" rIns="91439" bIns="45719" anchor="t">
            <a:noAutofit/>
          </a:bodyPr>
          <a:lstStyle/>
          <a:p>
            <a:endParaRPr/>
          </a:p>
        </p:txBody>
      </p:sp>
      <p:grpSp>
        <p:nvGrpSpPr>
          <p:cNvPr id="680" name="Groupe"/>
          <p:cNvGrpSpPr/>
          <p:nvPr/>
        </p:nvGrpSpPr>
        <p:grpSpPr>
          <a:xfrm>
            <a:off x="951858" y="5647939"/>
            <a:ext cx="10643886" cy="6077723"/>
            <a:chOff x="0" y="0"/>
            <a:chExt cx="10643884" cy="6077722"/>
          </a:xfrm>
        </p:grpSpPr>
        <p:sp>
          <p:nvSpPr>
            <p:cNvPr id="669" name="Figure"/>
            <p:cNvSpPr/>
            <p:nvPr/>
          </p:nvSpPr>
          <p:spPr>
            <a:xfrm>
              <a:off x="959882" y="29850"/>
              <a:ext cx="8667746" cy="5870808"/>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70" name="Figure"/>
            <p:cNvSpPr/>
            <p:nvPr/>
          </p:nvSpPr>
          <p:spPr>
            <a:xfrm>
              <a:off x="941972" y="0"/>
              <a:ext cx="8703566" cy="5921553"/>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nvGrpSpPr>
            <p:cNvPr id="673" name="Groupe"/>
            <p:cNvGrpSpPr/>
            <p:nvPr/>
          </p:nvGrpSpPr>
          <p:grpSpPr>
            <a:xfrm>
              <a:off x="0" y="5876853"/>
              <a:ext cx="10643884" cy="137834"/>
              <a:chOff x="0" y="0"/>
              <a:chExt cx="10643884" cy="137832"/>
            </a:xfrm>
          </p:grpSpPr>
          <p:sp>
            <p:nvSpPr>
              <p:cNvPr id="671" name="Rectangle"/>
              <p:cNvSpPr/>
              <p:nvPr/>
            </p:nvSpPr>
            <p:spPr>
              <a:xfrm>
                <a:off x="0" y="0"/>
                <a:ext cx="5324892"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sp>
            <p:nvSpPr>
              <p:cNvPr id="672" name="Rectangle"/>
              <p:cNvSpPr/>
              <p:nvPr/>
            </p:nvSpPr>
            <p:spPr>
              <a:xfrm>
                <a:off x="5318992" y="0"/>
                <a:ext cx="5324893"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grpSp>
        <p:sp>
          <p:nvSpPr>
            <p:cNvPr id="674" name="Figure"/>
            <p:cNvSpPr/>
            <p:nvPr/>
          </p:nvSpPr>
          <p:spPr>
            <a:xfrm>
              <a:off x="4590785" y="5878609"/>
              <a:ext cx="1447047" cy="85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75" name="Figure"/>
            <p:cNvSpPr/>
            <p:nvPr/>
          </p:nvSpPr>
          <p:spPr>
            <a:xfrm>
              <a:off x="4765" y="6010724"/>
              <a:ext cx="10639120" cy="66999"/>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676" name="Figure"/>
            <p:cNvSpPr/>
            <p:nvPr/>
          </p:nvSpPr>
          <p:spPr>
            <a:xfrm>
              <a:off x="986748" y="59699"/>
              <a:ext cx="8612675" cy="570066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77" name="Figure"/>
            <p:cNvSpPr/>
            <p:nvPr/>
          </p:nvSpPr>
          <p:spPr>
            <a:xfrm>
              <a:off x="1246998" y="423770"/>
              <a:ext cx="8090530" cy="5097893"/>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78" name="Figure"/>
            <p:cNvSpPr/>
            <p:nvPr/>
          </p:nvSpPr>
          <p:spPr>
            <a:xfrm>
              <a:off x="5261258" y="207208"/>
              <a:ext cx="67976" cy="67983"/>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79" name="Figure"/>
            <p:cNvSpPr/>
            <p:nvPr/>
          </p:nvSpPr>
          <p:spPr>
            <a:xfrm>
              <a:off x="5261258" y="218734"/>
              <a:ext cx="53051" cy="51756"/>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681" name="Image"/>
          <p:cNvSpPr>
            <a:spLocks noGrp="1"/>
          </p:cNvSpPr>
          <p:nvPr>
            <p:ph type="pic" sz="quarter" idx="14"/>
          </p:nvPr>
        </p:nvSpPr>
        <p:spPr>
          <a:xfrm>
            <a:off x="2194511" y="4575127"/>
            <a:ext cx="8084921" cy="8084922"/>
          </a:xfrm>
          <a:prstGeom prst="rect">
            <a:avLst/>
          </a:prstGeom>
        </p:spPr>
        <p:txBody>
          <a:bodyPr lIns="91439" tIns="45719" rIns="91439" bIns="45719" anchor="t">
            <a:noAutofit/>
          </a:bodyPr>
          <a:lstStyle/>
          <a:p>
            <a:endParaRPr/>
          </a:p>
        </p:txBody>
      </p:sp>
      <p:sp>
        <p:nvSpPr>
          <p:cNvPr id="68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Device k">
    <p:spTree>
      <p:nvGrpSpPr>
        <p:cNvPr id="1" name=""/>
        <p:cNvGrpSpPr/>
        <p:nvPr/>
      </p:nvGrpSpPr>
      <p:grpSpPr>
        <a:xfrm>
          <a:off x="0" y="0"/>
          <a:ext cx="0" cy="0"/>
          <a:chOff x="0" y="0"/>
          <a:chExt cx="0" cy="0"/>
        </a:xfrm>
      </p:grpSpPr>
      <p:sp>
        <p:nvSpPr>
          <p:cNvPr id="68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69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691" name="Rectangle"/>
          <p:cNvSpPr/>
          <p:nvPr/>
        </p:nvSpPr>
        <p:spPr>
          <a:xfrm>
            <a:off x="0" y="0"/>
            <a:ext cx="12192000" cy="13716000"/>
          </a:xfrm>
          <a:prstGeom prst="rect">
            <a:avLst/>
          </a:prstGeom>
          <a:solidFill>
            <a:srgbClr val="ECEEF0"/>
          </a:solidFill>
          <a:ln w="12700">
            <a:miter lim="400000"/>
          </a:ln>
        </p:spPr>
        <p:txBody>
          <a:bodyPr lIns="50800" tIns="50800" rIns="50800" bIns="50800" anchor="ctr"/>
          <a:lstStyle/>
          <a:p>
            <a:endParaRPr/>
          </a:p>
        </p:txBody>
      </p:sp>
      <p:grpSp>
        <p:nvGrpSpPr>
          <p:cNvPr id="703" name="Groupe"/>
          <p:cNvGrpSpPr/>
          <p:nvPr/>
        </p:nvGrpSpPr>
        <p:grpSpPr>
          <a:xfrm>
            <a:off x="774057" y="3819139"/>
            <a:ext cx="10643886" cy="6077723"/>
            <a:chOff x="0" y="0"/>
            <a:chExt cx="10643884" cy="6077722"/>
          </a:xfrm>
        </p:grpSpPr>
        <p:sp>
          <p:nvSpPr>
            <p:cNvPr id="692" name="Figure"/>
            <p:cNvSpPr/>
            <p:nvPr/>
          </p:nvSpPr>
          <p:spPr>
            <a:xfrm>
              <a:off x="959882" y="29850"/>
              <a:ext cx="8667746" cy="5870808"/>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93" name="Figure"/>
            <p:cNvSpPr/>
            <p:nvPr/>
          </p:nvSpPr>
          <p:spPr>
            <a:xfrm>
              <a:off x="941972" y="0"/>
              <a:ext cx="8703566" cy="5921553"/>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nvGrpSpPr>
            <p:cNvPr id="696" name="Groupe"/>
            <p:cNvGrpSpPr/>
            <p:nvPr/>
          </p:nvGrpSpPr>
          <p:grpSpPr>
            <a:xfrm>
              <a:off x="0" y="5876853"/>
              <a:ext cx="10643884" cy="137834"/>
              <a:chOff x="0" y="0"/>
              <a:chExt cx="10643884" cy="137832"/>
            </a:xfrm>
          </p:grpSpPr>
          <p:sp>
            <p:nvSpPr>
              <p:cNvPr id="694" name="Rectangle"/>
              <p:cNvSpPr/>
              <p:nvPr/>
            </p:nvSpPr>
            <p:spPr>
              <a:xfrm>
                <a:off x="0" y="0"/>
                <a:ext cx="5324892"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sp>
            <p:nvSpPr>
              <p:cNvPr id="695" name="Rectangle"/>
              <p:cNvSpPr/>
              <p:nvPr/>
            </p:nvSpPr>
            <p:spPr>
              <a:xfrm>
                <a:off x="5318992" y="0"/>
                <a:ext cx="5324893"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grpSp>
        <p:sp>
          <p:nvSpPr>
            <p:cNvPr id="697" name="Figure"/>
            <p:cNvSpPr/>
            <p:nvPr/>
          </p:nvSpPr>
          <p:spPr>
            <a:xfrm>
              <a:off x="4590785" y="5878609"/>
              <a:ext cx="1447047" cy="85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698" name="Figure"/>
            <p:cNvSpPr/>
            <p:nvPr/>
          </p:nvSpPr>
          <p:spPr>
            <a:xfrm>
              <a:off x="4765" y="6010724"/>
              <a:ext cx="10639120" cy="66999"/>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699" name="Figure"/>
            <p:cNvSpPr/>
            <p:nvPr/>
          </p:nvSpPr>
          <p:spPr>
            <a:xfrm>
              <a:off x="986748" y="59699"/>
              <a:ext cx="8612675" cy="570066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00" name="Figure"/>
            <p:cNvSpPr/>
            <p:nvPr/>
          </p:nvSpPr>
          <p:spPr>
            <a:xfrm>
              <a:off x="1246998" y="423770"/>
              <a:ext cx="8090530" cy="5097893"/>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01" name="Figure"/>
            <p:cNvSpPr/>
            <p:nvPr/>
          </p:nvSpPr>
          <p:spPr>
            <a:xfrm>
              <a:off x="5261258" y="207208"/>
              <a:ext cx="67976" cy="67983"/>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02" name="Figure"/>
            <p:cNvSpPr/>
            <p:nvPr/>
          </p:nvSpPr>
          <p:spPr>
            <a:xfrm>
              <a:off x="5261258" y="218734"/>
              <a:ext cx="53051" cy="51756"/>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704" name="Image"/>
          <p:cNvSpPr>
            <a:spLocks noGrp="1"/>
          </p:cNvSpPr>
          <p:nvPr>
            <p:ph type="pic" sz="quarter" idx="13"/>
          </p:nvPr>
        </p:nvSpPr>
        <p:spPr>
          <a:xfrm>
            <a:off x="2016711" y="2746327"/>
            <a:ext cx="8084921" cy="8084922"/>
          </a:xfrm>
          <a:prstGeom prst="rect">
            <a:avLst/>
          </a:prstGeom>
        </p:spPr>
        <p:txBody>
          <a:bodyPr lIns="91439" tIns="45719" rIns="91439" bIns="45719" anchor="t">
            <a:noAutofit/>
          </a:bodyPr>
          <a:lstStyle/>
          <a:p>
            <a:endParaRPr/>
          </a:p>
        </p:txBody>
      </p:sp>
      <p:sp>
        <p:nvSpPr>
          <p:cNvPr id="70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70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evice m">
    <p:spTree>
      <p:nvGrpSpPr>
        <p:cNvPr id="1" name=""/>
        <p:cNvGrpSpPr/>
        <p:nvPr/>
      </p:nvGrpSpPr>
      <p:grpSpPr>
        <a:xfrm>
          <a:off x="0" y="0"/>
          <a:ext cx="0" cy="0"/>
          <a:chOff x="0" y="0"/>
          <a:chExt cx="0" cy="0"/>
        </a:xfrm>
      </p:grpSpPr>
      <p:sp>
        <p:nvSpPr>
          <p:cNvPr id="73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73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738" name="Rectangle"/>
          <p:cNvSpPr/>
          <p:nvPr/>
        </p:nvSpPr>
        <p:spPr>
          <a:xfrm>
            <a:off x="0" y="0"/>
            <a:ext cx="14163871" cy="13716001"/>
          </a:xfrm>
          <a:prstGeom prst="rect">
            <a:avLst/>
          </a:prstGeom>
          <a:solidFill>
            <a:srgbClr val="ECEEF0"/>
          </a:solidFill>
          <a:ln w="12700">
            <a:miter lim="400000"/>
          </a:ln>
        </p:spPr>
        <p:txBody>
          <a:bodyPr lIns="50800" tIns="50800" rIns="50800" bIns="50800" anchor="ctr"/>
          <a:lstStyle/>
          <a:p>
            <a:endParaRPr/>
          </a:p>
        </p:txBody>
      </p:sp>
      <p:grpSp>
        <p:nvGrpSpPr>
          <p:cNvPr id="750" name="Groupe"/>
          <p:cNvGrpSpPr/>
          <p:nvPr/>
        </p:nvGrpSpPr>
        <p:grpSpPr>
          <a:xfrm>
            <a:off x="-4410948" y="1896165"/>
            <a:ext cx="17136851" cy="9818915"/>
            <a:chOff x="0" y="0"/>
            <a:chExt cx="17136850" cy="9818914"/>
          </a:xfrm>
        </p:grpSpPr>
        <p:sp>
          <p:nvSpPr>
            <p:cNvPr id="739" name="Figure"/>
            <p:cNvSpPr/>
            <p:nvPr/>
          </p:nvSpPr>
          <p:spPr>
            <a:xfrm>
              <a:off x="1545428" y="48059"/>
              <a:ext cx="13955230" cy="9452110"/>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40" name="Figure"/>
            <p:cNvSpPr/>
            <p:nvPr/>
          </p:nvSpPr>
          <p:spPr>
            <a:xfrm>
              <a:off x="1516593" y="0"/>
              <a:ext cx="14012901" cy="9533810"/>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nvGrpSpPr>
            <p:cNvPr id="743" name="Groupe"/>
            <p:cNvGrpSpPr/>
            <p:nvPr/>
          </p:nvGrpSpPr>
          <p:grpSpPr>
            <a:xfrm>
              <a:off x="0" y="9461844"/>
              <a:ext cx="17136851" cy="221914"/>
              <a:chOff x="0" y="0"/>
              <a:chExt cx="17136850" cy="221913"/>
            </a:xfrm>
          </p:grpSpPr>
          <p:sp>
            <p:nvSpPr>
              <p:cNvPr id="741" name="Rectangle"/>
              <p:cNvSpPr/>
              <p:nvPr/>
            </p:nvSpPr>
            <p:spPr>
              <a:xfrm>
                <a:off x="0" y="0"/>
                <a:ext cx="8573174" cy="221914"/>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sp>
            <p:nvSpPr>
              <p:cNvPr id="742" name="Rectangle"/>
              <p:cNvSpPr/>
              <p:nvPr/>
            </p:nvSpPr>
            <p:spPr>
              <a:xfrm>
                <a:off x="8563676" y="0"/>
                <a:ext cx="8573175" cy="221914"/>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grpSp>
        <p:sp>
          <p:nvSpPr>
            <p:cNvPr id="744" name="Figure"/>
            <p:cNvSpPr/>
            <p:nvPr/>
          </p:nvSpPr>
          <p:spPr>
            <a:xfrm>
              <a:off x="7391249" y="9464671"/>
              <a:ext cx="2329771" cy="1382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45" name="Figure"/>
            <p:cNvSpPr/>
            <p:nvPr/>
          </p:nvSpPr>
          <p:spPr>
            <a:xfrm>
              <a:off x="7672" y="9677378"/>
              <a:ext cx="17129179" cy="141537"/>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46" name="Figure"/>
            <p:cNvSpPr/>
            <p:nvPr/>
          </p:nvSpPr>
          <p:spPr>
            <a:xfrm>
              <a:off x="1588682" y="96117"/>
              <a:ext cx="13866567" cy="9178175"/>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47" name="Figure"/>
            <p:cNvSpPr/>
            <p:nvPr/>
          </p:nvSpPr>
          <p:spPr>
            <a:xfrm>
              <a:off x="2007690" y="682278"/>
              <a:ext cx="13025902" cy="8207703"/>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48" name="Figure"/>
            <p:cNvSpPr/>
            <p:nvPr/>
          </p:nvSpPr>
          <p:spPr>
            <a:xfrm>
              <a:off x="8470723" y="333609"/>
              <a:ext cx="109442" cy="109453"/>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49" name="Figure"/>
            <p:cNvSpPr/>
            <p:nvPr/>
          </p:nvSpPr>
          <p:spPr>
            <a:xfrm>
              <a:off x="8470723" y="352167"/>
              <a:ext cx="85412" cy="83326"/>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751" name="Image"/>
          <p:cNvSpPr>
            <a:spLocks noGrp="1"/>
          </p:cNvSpPr>
          <p:nvPr>
            <p:ph type="pic" idx="13"/>
          </p:nvPr>
        </p:nvSpPr>
        <p:spPr>
          <a:xfrm>
            <a:off x="-2401796" y="183409"/>
            <a:ext cx="12998934" cy="12998932"/>
          </a:xfrm>
          <a:prstGeom prst="rect">
            <a:avLst/>
          </a:prstGeom>
        </p:spPr>
        <p:txBody>
          <a:bodyPr lIns="91439" tIns="45719" rIns="91439" bIns="45719" anchor="t">
            <a:noAutofit/>
          </a:bodyPr>
          <a:lstStyle/>
          <a:p>
            <a:endParaRPr/>
          </a:p>
        </p:txBody>
      </p:sp>
      <p:sp>
        <p:nvSpPr>
          <p:cNvPr id="75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75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Device n">
    <p:spTree>
      <p:nvGrpSpPr>
        <p:cNvPr id="1" name=""/>
        <p:cNvGrpSpPr/>
        <p:nvPr/>
      </p:nvGrpSpPr>
      <p:grpSpPr>
        <a:xfrm>
          <a:off x="0" y="0"/>
          <a:ext cx="0" cy="0"/>
          <a:chOff x="0" y="0"/>
          <a:chExt cx="0" cy="0"/>
        </a:xfrm>
      </p:grpSpPr>
      <p:sp>
        <p:nvSpPr>
          <p:cNvPr id="76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76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76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763" name="Web…"/>
          <p:cNvSpPr txBox="1">
            <a:spLocks noGrp="1"/>
          </p:cNvSpPr>
          <p:nvPr>
            <p:ph type="body" sz="quarter" idx="13"/>
          </p:nvPr>
        </p:nvSpPr>
        <p:spPr>
          <a:xfrm>
            <a:off x="1206500" y="1796626"/>
            <a:ext cx="4724401"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Web</a:t>
            </a:r>
          </a:p>
          <a:p>
            <a:pPr marL="0" indent="0">
              <a:lnSpc>
                <a:spcPts val="6800"/>
              </a:lnSpc>
              <a:spcBef>
                <a:spcPts val="0"/>
              </a:spcBef>
              <a:buSzTx/>
              <a:buNone/>
              <a:defRPr sz="7200" spc="-215"/>
            </a:pPr>
            <a:r>
              <a:t>Design</a:t>
            </a:r>
          </a:p>
        </p:txBody>
      </p:sp>
      <p:sp>
        <p:nvSpPr>
          <p:cNvPr id="764" name="More…"/>
          <p:cNvSpPr txBox="1">
            <a:spLocks noGrp="1"/>
          </p:cNvSpPr>
          <p:nvPr>
            <p:ph type="body" sz="quarter" idx="14"/>
          </p:nvPr>
        </p:nvSpPr>
        <p:spPr>
          <a:xfrm>
            <a:off x="2590800" y="4342050"/>
            <a:ext cx="4724401"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a:t>
            </a:r>
          </a:p>
          <a:p>
            <a:pPr marL="0" indent="0">
              <a:spcBef>
                <a:spcPts val="0"/>
              </a:spcBef>
              <a:buSzTx/>
              <a:buNone/>
              <a:defRPr sz="4800" i="1" cap="none" spc="480">
                <a:latin typeface="Poppins Regular"/>
                <a:ea typeface="Poppins Regular"/>
                <a:cs typeface="Poppins Regular"/>
                <a:sym typeface="Poppins Regular"/>
              </a:defRPr>
            </a:pPr>
            <a:r>
              <a:t>functional.</a:t>
            </a:r>
          </a:p>
        </p:txBody>
      </p:sp>
      <p:sp>
        <p:nvSpPr>
          <p:cNvPr id="765" name="Tequis magnam everunt re volupti ntiusament at et omnimo totatin venimus anturis explaut alique quatem qui utemquia dolo erum soluptas alite tet id qui utempor esequis evelesc iaecabor re conseque."/>
          <p:cNvSpPr txBox="1">
            <a:spLocks noGrp="1"/>
          </p:cNvSpPr>
          <p:nvPr>
            <p:ph type="body" sz="quarter" idx="15"/>
          </p:nvPr>
        </p:nvSpPr>
        <p:spPr>
          <a:xfrm>
            <a:off x="2513343" y="6875607"/>
            <a:ext cx="4724401" cy="5051321"/>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a:t>
            </a:r>
          </a:p>
        </p:txBody>
      </p:sp>
      <p:sp>
        <p:nvSpPr>
          <p:cNvPr id="766" name="Figure"/>
          <p:cNvSpPr>
            <a:spLocks noGrp="1"/>
          </p:cNvSpPr>
          <p:nvPr>
            <p:ph type="body" sz="quarter" idx="16"/>
          </p:nvPr>
        </p:nvSpPr>
        <p:spPr>
          <a:xfrm>
            <a:off x="8254605" y="4915303"/>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grpSp>
        <p:nvGrpSpPr>
          <p:cNvPr id="778" name="Groupe"/>
          <p:cNvGrpSpPr/>
          <p:nvPr/>
        </p:nvGrpSpPr>
        <p:grpSpPr>
          <a:xfrm>
            <a:off x="11560591" y="3819139"/>
            <a:ext cx="10643886" cy="6077723"/>
            <a:chOff x="0" y="0"/>
            <a:chExt cx="10643884" cy="6077722"/>
          </a:xfrm>
        </p:grpSpPr>
        <p:sp>
          <p:nvSpPr>
            <p:cNvPr id="767" name="Figure"/>
            <p:cNvSpPr/>
            <p:nvPr/>
          </p:nvSpPr>
          <p:spPr>
            <a:xfrm>
              <a:off x="959882" y="29850"/>
              <a:ext cx="8667746" cy="5870808"/>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68" name="Figure"/>
            <p:cNvSpPr/>
            <p:nvPr/>
          </p:nvSpPr>
          <p:spPr>
            <a:xfrm>
              <a:off x="941972" y="0"/>
              <a:ext cx="8703566" cy="5921553"/>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nvGrpSpPr>
            <p:cNvPr id="771" name="Groupe"/>
            <p:cNvGrpSpPr/>
            <p:nvPr/>
          </p:nvGrpSpPr>
          <p:grpSpPr>
            <a:xfrm>
              <a:off x="0" y="5876853"/>
              <a:ext cx="10643884" cy="137834"/>
              <a:chOff x="0" y="0"/>
              <a:chExt cx="10643884" cy="137832"/>
            </a:xfrm>
          </p:grpSpPr>
          <p:sp>
            <p:nvSpPr>
              <p:cNvPr id="769" name="Rectangle"/>
              <p:cNvSpPr/>
              <p:nvPr/>
            </p:nvSpPr>
            <p:spPr>
              <a:xfrm>
                <a:off x="0" y="0"/>
                <a:ext cx="5324892"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sp>
            <p:nvSpPr>
              <p:cNvPr id="770" name="Rectangle"/>
              <p:cNvSpPr/>
              <p:nvPr/>
            </p:nvSpPr>
            <p:spPr>
              <a:xfrm>
                <a:off x="5318992" y="0"/>
                <a:ext cx="5324893"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Poppins Light"/>
                    <a:ea typeface="Poppins Light"/>
                    <a:cs typeface="Poppins Light"/>
                    <a:sym typeface="Poppins Light"/>
                  </a:defRPr>
                </a:lvl1pPr>
              </a:lstStyle>
              <a:p>
                <a:r>
                  <a:t> </a:t>
                </a:r>
              </a:p>
            </p:txBody>
          </p:sp>
        </p:grpSp>
        <p:sp>
          <p:nvSpPr>
            <p:cNvPr id="772" name="Figure"/>
            <p:cNvSpPr/>
            <p:nvPr/>
          </p:nvSpPr>
          <p:spPr>
            <a:xfrm>
              <a:off x="4590785" y="5878609"/>
              <a:ext cx="1447047" cy="85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73" name="Figure"/>
            <p:cNvSpPr/>
            <p:nvPr/>
          </p:nvSpPr>
          <p:spPr>
            <a:xfrm>
              <a:off x="4765" y="6010724"/>
              <a:ext cx="10639120" cy="66999"/>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defTabSz="449262">
                <a:lnSpc>
                  <a:spcPct val="93000"/>
                </a:lnSpc>
                <a:defRPr sz="1800"/>
              </a:lvl1pPr>
            </a:lstStyle>
            <a:p>
              <a:r>
                <a:t> </a:t>
              </a:r>
            </a:p>
          </p:txBody>
        </p:sp>
        <p:sp>
          <p:nvSpPr>
            <p:cNvPr id="774" name="Figure"/>
            <p:cNvSpPr/>
            <p:nvPr/>
          </p:nvSpPr>
          <p:spPr>
            <a:xfrm>
              <a:off x="986748" y="59699"/>
              <a:ext cx="8612675" cy="570066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75" name="Figure"/>
            <p:cNvSpPr/>
            <p:nvPr/>
          </p:nvSpPr>
          <p:spPr>
            <a:xfrm>
              <a:off x="1246998" y="423770"/>
              <a:ext cx="8090530" cy="5097893"/>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76" name="Figure"/>
            <p:cNvSpPr/>
            <p:nvPr/>
          </p:nvSpPr>
          <p:spPr>
            <a:xfrm>
              <a:off x="5261258" y="207208"/>
              <a:ext cx="67976" cy="67983"/>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sp>
          <p:nvSpPr>
            <p:cNvPr id="777" name="Figure"/>
            <p:cNvSpPr/>
            <p:nvPr/>
          </p:nvSpPr>
          <p:spPr>
            <a:xfrm>
              <a:off x="5261258" y="218734"/>
              <a:ext cx="53051" cy="51756"/>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defTabSz="449262">
                <a:lnSpc>
                  <a:spcPct val="93000"/>
                </a:lnSpc>
                <a:defRPr sz="1800"/>
              </a:pPr>
              <a:endParaRPr/>
            </a:p>
          </p:txBody>
        </p:sp>
      </p:grpSp>
      <p:sp>
        <p:nvSpPr>
          <p:cNvPr id="779" name="Image"/>
          <p:cNvSpPr>
            <a:spLocks noGrp="1"/>
          </p:cNvSpPr>
          <p:nvPr>
            <p:ph type="pic" sz="quarter" idx="17"/>
          </p:nvPr>
        </p:nvSpPr>
        <p:spPr>
          <a:xfrm>
            <a:off x="12803244" y="2746327"/>
            <a:ext cx="8084921" cy="8084922"/>
          </a:xfrm>
          <a:prstGeom prst="rect">
            <a:avLst/>
          </a:prstGeom>
        </p:spPr>
        <p:txBody>
          <a:bodyPr lIns="91439" tIns="45719" rIns="91439" bIns="45719" anchor="t">
            <a:noAutofit/>
          </a:bodyPr>
          <a:lstStyle/>
          <a:p>
            <a:endParaRPr/>
          </a:p>
        </p:txBody>
      </p:sp>
      <p:sp>
        <p:nvSpPr>
          <p:cNvPr id="78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Device o">
    <p:spTree>
      <p:nvGrpSpPr>
        <p:cNvPr id="1" name=""/>
        <p:cNvGrpSpPr/>
        <p:nvPr/>
      </p:nvGrpSpPr>
      <p:grpSpPr>
        <a:xfrm>
          <a:off x="0" y="0"/>
          <a:ext cx="0" cy="0"/>
          <a:chOff x="0" y="0"/>
          <a:chExt cx="0" cy="0"/>
        </a:xfrm>
      </p:grpSpPr>
      <p:sp>
        <p:nvSpPr>
          <p:cNvPr id="78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78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78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790" name="Web Design"/>
          <p:cNvSpPr txBox="1">
            <a:spLocks noGrp="1"/>
          </p:cNvSpPr>
          <p:nvPr>
            <p:ph type="body" sz="quarter" idx="13"/>
          </p:nvPr>
        </p:nvSpPr>
        <p:spPr>
          <a:xfrm>
            <a:off x="9520634" y="1796626"/>
            <a:ext cx="12608058" cy="2365443"/>
          </a:xfrm>
          <a:prstGeom prst="rect">
            <a:avLst/>
          </a:prstGeom>
        </p:spPr>
        <p:txBody>
          <a:bodyPr lIns="45719" tIns="45719" rIns="45719" bIns="45719" anchor="t">
            <a:noAutofit/>
          </a:bodyPr>
          <a:lstStyle>
            <a:lvl1pPr marL="0" indent="0">
              <a:lnSpc>
                <a:spcPct val="80000"/>
              </a:lnSpc>
              <a:spcBef>
                <a:spcPts val="0"/>
              </a:spcBef>
              <a:buSzTx/>
              <a:buNone/>
              <a:defRPr sz="14400" spc="-431"/>
            </a:lvl1pPr>
          </a:lstStyle>
          <a:p>
            <a:r>
              <a:t>Web Design</a:t>
            </a:r>
          </a:p>
        </p:txBody>
      </p:sp>
      <p:sp>
        <p:nvSpPr>
          <p:cNvPr id="791" name="Modern Design with more…"/>
          <p:cNvSpPr txBox="1">
            <a:spLocks noGrp="1"/>
          </p:cNvSpPr>
          <p:nvPr>
            <p:ph type="body" sz="quarter" idx="14"/>
          </p:nvPr>
        </p:nvSpPr>
        <p:spPr>
          <a:xfrm>
            <a:off x="17492133" y="6182029"/>
            <a:ext cx="4724402" cy="5338565"/>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Modern Design with more</a:t>
            </a:r>
          </a:p>
          <a:p>
            <a:pPr marL="0" indent="0">
              <a:spcBef>
                <a:spcPts val="0"/>
              </a:spcBef>
              <a:buSzTx/>
              <a:buNone/>
              <a:defRPr sz="4800" i="1" cap="none" spc="480">
                <a:latin typeface="Poppins Regular"/>
                <a:ea typeface="Poppins Regular"/>
                <a:cs typeface="Poppins Regular"/>
                <a:sym typeface="Poppins Regular"/>
              </a:defRPr>
            </a:pPr>
            <a:r>
              <a:t>functional details and great and valuable code elements.</a:t>
            </a:r>
          </a:p>
        </p:txBody>
      </p:sp>
      <p:sp>
        <p:nvSpPr>
          <p:cNvPr id="792" name="Figure"/>
          <p:cNvSpPr>
            <a:spLocks noGrp="1"/>
          </p:cNvSpPr>
          <p:nvPr>
            <p:ph type="body" sz="quarter" idx="15"/>
          </p:nvPr>
        </p:nvSpPr>
        <p:spPr>
          <a:xfrm>
            <a:off x="16704338" y="4915303"/>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79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Clients a">
    <p:spTree>
      <p:nvGrpSpPr>
        <p:cNvPr id="1" name=""/>
        <p:cNvGrpSpPr/>
        <p:nvPr/>
      </p:nvGrpSpPr>
      <p:grpSpPr>
        <a:xfrm>
          <a:off x="0" y="0"/>
          <a:ext cx="0" cy="0"/>
          <a:chOff x="0" y="0"/>
          <a:chExt cx="0" cy="0"/>
        </a:xfrm>
      </p:grpSpPr>
      <p:sp>
        <p:nvSpPr>
          <p:cNvPr id="80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80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802" name="Rectangle"/>
          <p:cNvSpPr/>
          <p:nvPr/>
        </p:nvSpPr>
        <p:spPr>
          <a:xfrm>
            <a:off x="2539999" y="7747099"/>
            <a:ext cx="19890250" cy="4063901"/>
          </a:xfrm>
          <a:prstGeom prst="rect">
            <a:avLst/>
          </a:prstGeom>
          <a:solidFill>
            <a:srgbClr val="ECEEF0"/>
          </a:solidFill>
          <a:ln w="12700">
            <a:miter lim="400000"/>
          </a:ln>
        </p:spPr>
        <p:txBody>
          <a:bodyPr lIns="50800" tIns="50800" rIns="50800" bIns="50800" anchor="ctr"/>
          <a:lstStyle/>
          <a:p>
            <a:endParaRPr/>
          </a:p>
        </p:txBody>
      </p:sp>
      <p:sp>
        <p:nvSpPr>
          <p:cNvPr id="803" name="Tequis magnam everunt re volupti ntiusament at et omnimo totatin venimus anturis explaut alique quatem qui utemquia dolo erum soluptas alite tet id qui velesc iaecabor re conseque."/>
          <p:cNvSpPr txBox="1">
            <a:spLocks noGrp="1"/>
          </p:cNvSpPr>
          <p:nvPr>
            <p:ph type="body" sz="quarter" idx="13"/>
          </p:nvPr>
        </p:nvSpPr>
        <p:spPr>
          <a:xfrm>
            <a:off x="2513343" y="5587311"/>
            <a:ext cx="12674600" cy="1929899"/>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velesc iaecabor re conseque.</a:t>
            </a:r>
          </a:p>
        </p:txBody>
      </p:sp>
      <p:sp>
        <p:nvSpPr>
          <p:cNvPr id="804" name="Awesome Clients."/>
          <p:cNvSpPr txBox="1">
            <a:spLocks noGrp="1"/>
          </p:cNvSpPr>
          <p:nvPr>
            <p:ph type="body" sz="quarter" idx="14"/>
          </p:nvPr>
        </p:nvSpPr>
        <p:spPr>
          <a:xfrm>
            <a:off x="2464478" y="1430163"/>
            <a:ext cx="10868124" cy="3732478"/>
          </a:xfrm>
          <a:prstGeom prst="rect">
            <a:avLst/>
          </a:prstGeom>
        </p:spPr>
        <p:txBody>
          <a:bodyPr lIns="45719" tIns="45719" rIns="45719" bIns="45719" anchor="t">
            <a:noAutofit/>
          </a:bodyPr>
          <a:lstStyle>
            <a:lvl1pPr marL="0" indent="0">
              <a:lnSpc>
                <a:spcPct val="80000"/>
              </a:lnSpc>
              <a:spcBef>
                <a:spcPts val="0"/>
              </a:spcBef>
              <a:buSzTx/>
              <a:buNone/>
              <a:defRPr sz="14400" spc="-431"/>
            </a:lvl1pPr>
          </a:lstStyle>
          <a:p>
            <a:r>
              <a:t>Awesome Clients.</a:t>
            </a:r>
          </a:p>
        </p:txBody>
      </p:sp>
      <p:sp>
        <p:nvSpPr>
          <p:cNvPr id="805" name="Make clients happy and they will come back to you soon."/>
          <p:cNvSpPr txBox="1">
            <a:spLocks noGrp="1"/>
          </p:cNvSpPr>
          <p:nvPr>
            <p:ph type="body" sz="quarter" idx="15"/>
          </p:nvPr>
        </p:nvSpPr>
        <p:spPr>
          <a:xfrm>
            <a:off x="19042459" y="1771491"/>
            <a:ext cx="3309641" cy="5413071"/>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Make clients happy and they will come back to you soon.</a:t>
            </a:r>
          </a:p>
        </p:txBody>
      </p:sp>
      <p:sp>
        <p:nvSpPr>
          <p:cNvPr id="80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807" name="Image"/>
          <p:cNvSpPr>
            <a:spLocks noGrp="1"/>
          </p:cNvSpPr>
          <p:nvPr>
            <p:ph type="pic" sz="quarter" idx="16"/>
          </p:nvPr>
        </p:nvSpPr>
        <p:spPr>
          <a:xfrm>
            <a:off x="3525995" y="8563553"/>
            <a:ext cx="2557993" cy="2557993"/>
          </a:xfrm>
          <a:prstGeom prst="rect">
            <a:avLst/>
          </a:prstGeom>
        </p:spPr>
        <p:txBody>
          <a:bodyPr lIns="91439" tIns="45719" rIns="91439" bIns="45719" anchor="t">
            <a:noAutofit/>
          </a:bodyPr>
          <a:lstStyle/>
          <a:p>
            <a:endParaRPr/>
          </a:p>
        </p:txBody>
      </p:sp>
      <p:sp>
        <p:nvSpPr>
          <p:cNvPr id="808" name="Image"/>
          <p:cNvSpPr>
            <a:spLocks noGrp="1"/>
          </p:cNvSpPr>
          <p:nvPr>
            <p:ph type="pic" sz="quarter" idx="17"/>
          </p:nvPr>
        </p:nvSpPr>
        <p:spPr>
          <a:xfrm>
            <a:off x="18938530" y="8563553"/>
            <a:ext cx="2557993" cy="2557993"/>
          </a:xfrm>
          <a:prstGeom prst="rect">
            <a:avLst/>
          </a:prstGeom>
        </p:spPr>
        <p:txBody>
          <a:bodyPr lIns="91439" tIns="45719" rIns="91439" bIns="45719" anchor="t">
            <a:noAutofit/>
          </a:bodyPr>
          <a:lstStyle/>
          <a:p>
            <a:endParaRPr/>
          </a:p>
        </p:txBody>
      </p:sp>
      <p:sp>
        <p:nvSpPr>
          <p:cNvPr id="809" name="Image"/>
          <p:cNvSpPr>
            <a:spLocks noGrp="1"/>
          </p:cNvSpPr>
          <p:nvPr>
            <p:ph type="pic" sz="quarter" idx="18"/>
          </p:nvPr>
        </p:nvSpPr>
        <p:spPr>
          <a:xfrm>
            <a:off x="15085397" y="8563553"/>
            <a:ext cx="2557993" cy="2557993"/>
          </a:xfrm>
          <a:prstGeom prst="rect">
            <a:avLst/>
          </a:prstGeom>
        </p:spPr>
        <p:txBody>
          <a:bodyPr lIns="91439" tIns="45719" rIns="91439" bIns="45719" anchor="t">
            <a:noAutofit/>
          </a:bodyPr>
          <a:lstStyle/>
          <a:p>
            <a:endParaRPr/>
          </a:p>
        </p:txBody>
      </p:sp>
      <p:sp>
        <p:nvSpPr>
          <p:cNvPr id="810" name="Image"/>
          <p:cNvSpPr>
            <a:spLocks noGrp="1"/>
          </p:cNvSpPr>
          <p:nvPr>
            <p:ph type="pic" sz="quarter" idx="19"/>
          </p:nvPr>
        </p:nvSpPr>
        <p:spPr>
          <a:xfrm>
            <a:off x="11232263" y="8563553"/>
            <a:ext cx="2557993" cy="2557993"/>
          </a:xfrm>
          <a:prstGeom prst="rect">
            <a:avLst/>
          </a:prstGeom>
        </p:spPr>
        <p:txBody>
          <a:bodyPr lIns="91439" tIns="45719" rIns="91439" bIns="45719" anchor="t">
            <a:noAutofit/>
          </a:bodyPr>
          <a:lstStyle/>
          <a:p>
            <a:endParaRPr/>
          </a:p>
        </p:txBody>
      </p:sp>
      <p:sp>
        <p:nvSpPr>
          <p:cNvPr id="811" name="Image"/>
          <p:cNvSpPr>
            <a:spLocks noGrp="1"/>
          </p:cNvSpPr>
          <p:nvPr>
            <p:ph type="pic" sz="quarter" idx="20"/>
          </p:nvPr>
        </p:nvSpPr>
        <p:spPr>
          <a:xfrm>
            <a:off x="7379129" y="8563553"/>
            <a:ext cx="2557993" cy="2557993"/>
          </a:xfrm>
          <a:prstGeom prst="rect">
            <a:avLst/>
          </a:prstGeom>
        </p:spPr>
        <p:txBody>
          <a:bodyPr lIns="91439" tIns="45719" rIns="91439" bIns="45719" anchor="t">
            <a:noAutofit/>
          </a:bodyPr>
          <a:lstStyle/>
          <a:p>
            <a:endParaRPr/>
          </a:p>
        </p:txBody>
      </p:sp>
      <p:sp>
        <p:nvSpPr>
          <p:cNvPr id="812"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Clients b">
    <p:spTree>
      <p:nvGrpSpPr>
        <p:cNvPr id="1" name=""/>
        <p:cNvGrpSpPr/>
        <p:nvPr/>
      </p:nvGrpSpPr>
      <p:grpSpPr>
        <a:xfrm>
          <a:off x="0" y="0"/>
          <a:ext cx="0" cy="0"/>
          <a:chOff x="0" y="0"/>
          <a:chExt cx="0" cy="0"/>
        </a:xfrm>
      </p:grpSpPr>
      <p:sp>
        <p:nvSpPr>
          <p:cNvPr id="81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82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821" name="Tequis magnam everunt re volupti ntiusament at et omnimo totatin venimus anturis explaut alique quatem qui utemquia dolo erum soluptas alite tet id qui velesc iaecabor re conseque."/>
          <p:cNvSpPr txBox="1">
            <a:spLocks noGrp="1"/>
          </p:cNvSpPr>
          <p:nvPr>
            <p:ph type="body" sz="quarter" idx="13"/>
          </p:nvPr>
        </p:nvSpPr>
        <p:spPr>
          <a:xfrm>
            <a:off x="2513343" y="9204628"/>
            <a:ext cx="6492147" cy="2653997"/>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velesc iaecabor re conseque.</a:t>
            </a:r>
          </a:p>
        </p:txBody>
      </p:sp>
      <p:sp>
        <p:nvSpPr>
          <p:cNvPr id="822" name="Awesome Clients."/>
          <p:cNvSpPr txBox="1">
            <a:spLocks noGrp="1"/>
          </p:cNvSpPr>
          <p:nvPr>
            <p:ph type="body" sz="quarter" idx="14"/>
          </p:nvPr>
        </p:nvSpPr>
        <p:spPr>
          <a:xfrm>
            <a:off x="2464478" y="4147963"/>
            <a:ext cx="10868124" cy="3732477"/>
          </a:xfrm>
          <a:prstGeom prst="rect">
            <a:avLst/>
          </a:prstGeom>
        </p:spPr>
        <p:txBody>
          <a:bodyPr lIns="45719" tIns="45719" rIns="45719" bIns="45719" anchor="t">
            <a:noAutofit/>
          </a:bodyPr>
          <a:lstStyle>
            <a:lvl1pPr marL="0" indent="0">
              <a:lnSpc>
                <a:spcPct val="80000"/>
              </a:lnSpc>
              <a:spcBef>
                <a:spcPts val="0"/>
              </a:spcBef>
              <a:buSzTx/>
              <a:buNone/>
              <a:defRPr sz="14400" spc="-431"/>
            </a:lvl1pPr>
          </a:lstStyle>
          <a:p>
            <a:r>
              <a:t>Awesome Clients.</a:t>
            </a:r>
          </a:p>
        </p:txBody>
      </p:sp>
      <p:sp>
        <p:nvSpPr>
          <p:cNvPr id="823" name="Rectangle"/>
          <p:cNvSpPr/>
          <p:nvPr/>
        </p:nvSpPr>
        <p:spPr>
          <a:xfrm>
            <a:off x="18088773" y="1965954"/>
            <a:ext cx="4337649" cy="1968501"/>
          </a:xfrm>
          <a:prstGeom prst="rect">
            <a:avLst/>
          </a:prstGeom>
          <a:solidFill>
            <a:srgbClr val="ECEEF0"/>
          </a:solidFill>
          <a:ln w="12700">
            <a:miter lim="400000"/>
          </a:ln>
        </p:spPr>
        <p:txBody>
          <a:bodyPr lIns="50800" tIns="50800" rIns="50800" bIns="50800" anchor="ctr"/>
          <a:lstStyle/>
          <a:p>
            <a:endParaRPr/>
          </a:p>
        </p:txBody>
      </p:sp>
      <p:sp>
        <p:nvSpPr>
          <p:cNvPr id="824" name="Rectangle"/>
          <p:cNvSpPr/>
          <p:nvPr/>
        </p:nvSpPr>
        <p:spPr>
          <a:xfrm>
            <a:off x="18088773" y="4605806"/>
            <a:ext cx="4337649" cy="1968501"/>
          </a:xfrm>
          <a:prstGeom prst="rect">
            <a:avLst/>
          </a:prstGeom>
          <a:solidFill>
            <a:srgbClr val="ECEEF0"/>
          </a:solidFill>
          <a:ln w="12700">
            <a:miter lim="400000"/>
          </a:ln>
        </p:spPr>
        <p:txBody>
          <a:bodyPr lIns="50800" tIns="50800" rIns="50800" bIns="50800" anchor="ctr"/>
          <a:lstStyle/>
          <a:p>
            <a:endParaRPr/>
          </a:p>
        </p:txBody>
      </p:sp>
      <p:sp>
        <p:nvSpPr>
          <p:cNvPr id="825" name="Rectangle"/>
          <p:cNvSpPr/>
          <p:nvPr/>
        </p:nvSpPr>
        <p:spPr>
          <a:xfrm>
            <a:off x="18088773" y="7245659"/>
            <a:ext cx="4337649" cy="1968501"/>
          </a:xfrm>
          <a:prstGeom prst="rect">
            <a:avLst/>
          </a:prstGeom>
          <a:solidFill>
            <a:srgbClr val="ECEEF0"/>
          </a:solidFill>
          <a:ln w="12700">
            <a:miter lim="400000"/>
          </a:ln>
        </p:spPr>
        <p:txBody>
          <a:bodyPr lIns="50800" tIns="50800" rIns="50800" bIns="50800" anchor="ctr"/>
          <a:lstStyle/>
          <a:p>
            <a:endParaRPr/>
          </a:p>
        </p:txBody>
      </p:sp>
      <p:sp>
        <p:nvSpPr>
          <p:cNvPr id="826" name="Rectangle"/>
          <p:cNvSpPr/>
          <p:nvPr/>
        </p:nvSpPr>
        <p:spPr>
          <a:xfrm>
            <a:off x="18088773" y="9885511"/>
            <a:ext cx="4337649" cy="1968501"/>
          </a:xfrm>
          <a:prstGeom prst="rect">
            <a:avLst/>
          </a:prstGeom>
          <a:solidFill>
            <a:srgbClr val="ECEEF0"/>
          </a:solidFill>
          <a:ln w="12700">
            <a:miter lim="400000"/>
          </a:ln>
        </p:spPr>
        <p:txBody>
          <a:bodyPr lIns="50800" tIns="50800" rIns="50800" bIns="50800" anchor="ctr"/>
          <a:lstStyle/>
          <a:p>
            <a:endParaRPr/>
          </a:p>
        </p:txBody>
      </p:sp>
      <p:sp>
        <p:nvSpPr>
          <p:cNvPr id="827" name="Rectangle"/>
          <p:cNvSpPr/>
          <p:nvPr/>
        </p:nvSpPr>
        <p:spPr>
          <a:xfrm>
            <a:off x="13059573" y="1965954"/>
            <a:ext cx="4337649" cy="1968501"/>
          </a:xfrm>
          <a:prstGeom prst="rect">
            <a:avLst/>
          </a:prstGeom>
          <a:solidFill>
            <a:srgbClr val="ECEEF0"/>
          </a:solidFill>
          <a:ln w="12700">
            <a:miter lim="400000"/>
          </a:ln>
        </p:spPr>
        <p:txBody>
          <a:bodyPr lIns="50800" tIns="50800" rIns="50800" bIns="50800" anchor="ctr"/>
          <a:lstStyle/>
          <a:p>
            <a:endParaRPr/>
          </a:p>
        </p:txBody>
      </p:sp>
      <p:sp>
        <p:nvSpPr>
          <p:cNvPr id="828" name="Rectangle"/>
          <p:cNvSpPr/>
          <p:nvPr/>
        </p:nvSpPr>
        <p:spPr>
          <a:xfrm>
            <a:off x="13059573" y="4605806"/>
            <a:ext cx="4337649" cy="1968501"/>
          </a:xfrm>
          <a:prstGeom prst="rect">
            <a:avLst/>
          </a:prstGeom>
          <a:solidFill>
            <a:srgbClr val="ECEEF0"/>
          </a:solidFill>
          <a:ln w="12700">
            <a:miter lim="400000"/>
          </a:ln>
        </p:spPr>
        <p:txBody>
          <a:bodyPr lIns="50800" tIns="50800" rIns="50800" bIns="50800" anchor="ctr"/>
          <a:lstStyle/>
          <a:p>
            <a:endParaRPr/>
          </a:p>
        </p:txBody>
      </p:sp>
      <p:sp>
        <p:nvSpPr>
          <p:cNvPr id="829" name="Rectangle"/>
          <p:cNvSpPr/>
          <p:nvPr/>
        </p:nvSpPr>
        <p:spPr>
          <a:xfrm>
            <a:off x="13059573" y="7245659"/>
            <a:ext cx="4337649" cy="1968501"/>
          </a:xfrm>
          <a:prstGeom prst="rect">
            <a:avLst/>
          </a:prstGeom>
          <a:solidFill>
            <a:srgbClr val="ECEEF0"/>
          </a:solidFill>
          <a:ln w="12700">
            <a:miter lim="400000"/>
          </a:ln>
        </p:spPr>
        <p:txBody>
          <a:bodyPr lIns="50800" tIns="50800" rIns="50800" bIns="50800" anchor="ctr"/>
          <a:lstStyle/>
          <a:p>
            <a:endParaRPr/>
          </a:p>
        </p:txBody>
      </p:sp>
      <p:sp>
        <p:nvSpPr>
          <p:cNvPr id="830" name="Rectangle"/>
          <p:cNvSpPr/>
          <p:nvPr/>
        </p:nvSpPr>
        <p:spPr>
          <a:xfrm>
            <a:off x="13059573" y="9885511"/>
            <a:ext cx="4337649" cy="1968501"/>
          </a:xfrm>
          <a:prstGeom prst="rect">
            <a:avLst/>
          </a:prstGeom>
          <a:solidFill>
            <a:srgbClr val="ECEEF0"/>
          </a:solidFill>
          <a:ln w="12700">
            <a:miter lim="400000"/>
          </a:ln>
        </p:spPr>
        <p:txBody>
          <a:bodyPr lIns="50800" tIns="50800" rIns="50800" bIns="50800" anchor="ctr"/>
          <a:lstStyle/>
          <a:p>
            <a:endParaRPr/>
          </a:p>
        </p:txBody>
      </p:sp>
      <p:sp>
        <p:nvSpPr>
          <p:cNvPr id="83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832" name="Image"/>
          <p:cNvSpPr>
            <a:spLocks noGrp="1"/>
          </p:cNvSpPr>
          <p:nvPr>
            <p:ph type="pic" sz="quarter" idx="15"/>
          </p:nvPr>
        </p:nvSpPr>
        <p:spPr>
          <a:xfrm>
            <a:off x="13949467" y="1671130"/>
            <a:ext cx="2557994" cy="2557993"/>
          </a:xfrm>
          <a:prstGeom prst="rect">
            <a:avLst/>
          </a:prstGeom>
        </p:spPr>
        <p:txBody>
          <a:bodyPr lIns="91439" tIns="45719" rIns="91439" bIns="45719" anchor="t">
            <a:noAutofit/>
          </a:bodyPr>
          <a:lstStyle/>
          <a:p>
            <a:endParaRPr/>
          </a:p>
        </p:txBody>
      </p:sp>
      <p:sp>
        <p:nvSpPr>
          <p:cNvPr id="833" name="Image"/>
          <p:cNvSpPr>
            <a:spLocks noGrp="1"/>
          </p:cNvSpPr>
          <p:nvPr>
            <p:ph type="pic" sz="quarter" idx="16"/>
          </p:nvPr>
        </p:nvSpPr>
        <p:spPr>
          <a:xfrm>
            <a:off x="13949467" y="4310982"/>
            <a:ext cx="2557994" cy="2557993"/>
          </a:xfrm>
          <a:prstGeom prst="rect">
            <a:avLst/>
          </a:prstGeom>
        </p:spPr>
        <p:txBody>
          <a:bodyPr lIns="91439" tIns="45719" rIns="91439" bIns="45719" anchor="t">
            <a:noAutofit/>
          </a:bodyPr>
          <a:lstStyle/>
          <a:p>
            <a:endParaRPr/>
          </a:p>
        </p:txBody>
      </p:sp>
      <p:sp>
        <p:nvSpPr>
          <p:cNvPr id="834" name="Image"/>
          <p:cNvSpPr>
            <a:spLocks noGrp="1"/>
          </p:cNvSpPr>
          <p:nvPr>
            <p:ph type="pic" sz="quarter" idx="17"/>
          </p:nvPr>
        </p:nvSpPr>
        <p:spPr>
          <a:xfrm>
            <a:off x="13949467" y="6950912"/>
            <a:ext cx="2557994" cy="2557994"/>
          </a:xfrm>
          <a:prstGeom prst="rect">
            <a:avLst/>
          </a:prstGeom>
        </p:spPr>
        <p:txBody>
          <a:bodyPr lIns="91439" tIns="45719" rIns="91439" bIns="45719" anchor="t">
            <a:noAutofit/>
          </a:bodyPr>
          <a:lstStyle/>
          <a:p>
            <a:endParaRPr/>
          </a:p>
        </p:txBody>
      </p:sp>
      <p:sp>
        <p:nvSpPr>
          <p:cNvPr id="835" name="Image"/>
          <p:cNvSpPr>
            <a:spLocks noGrp="1"/>
          </p:cNvSpPr>
          <p:nvPr>
            <p:ph type="pic" sz="quarter" idx="18"/>
          </p:nvPr>
        </p:nvSpPr>
        <p:spPr>
          <a:xfrm>
            <a:off x="13949467" y="9590765"/>
            <a:ext cx="2557994" cy="2557993"/>
          </a:xfrm>
          <a:prstGeom prst="rect">
            <a:avLst/>
          </a:prstGeom>
        </p:spPr>
        <p:txBody>
          <a:bodyPr lIns="91439" tIns="45719" rIns="91439" bIns="45719" anchor="t">
            <a:noAutofit/>
          </a:bodyPr>
          <a:lstStyle/>
          <a:p>
            <a:endParaRPr/>
          </a:p>
        </p:txBody>
      </p:sp>
      <p:sp>
        <p:nvSpPr>
          <p:cNvPr id="836" name="Image"/>
          <p:cNvSpPr>
            <a:spLocks noGrp="1"/>
          </p:cNvSpPr>
          <p:nvPr>
            <p:ph type="pic" sz="quarter" idx="19"/>
          </p:nvPr>
        </p:nvSpPr>
        <p:spPr>
          <a:xfrm>
            <a:off x="18978667" y="1671130"/>
            <a:ext cx="2557994" cy="2557993"/>
          </a:xfrm>
          <a:prstGeom prst="rect">
            <a:avLst/>
          </a:prstGeom>
        </p:spPr>
        <p:txBody>
          <a:bodyPr lIns="91439" tIns="45719" rIns="91439" bIns="45719" anchor="t">
            <a:noAutofit/>
          </a:bodyPr>
          <a:lstStyle/>
          <a:p>
            <a:endParaRPr/>
          </a:p>
        </p:txBody>
      </p:sp>
      <p:sp>
        <p:nvSpPr>
          <p:cNvPr id="837" name="Image"/>
          <p:cNvSpPr>
            <a:spLocks noGrp="1"/>
          </p:cNvSpPr>
          <p:nvPr>
            <p:ph type="pic" sz="quarter" idx="20"/>
          </p:nvPr>
        </p:nvSpPr>
        <p:spPr>
          <a:xfrm>
            <a:off x="18978667" y="4310982"/>
            <a:ext cx="2557994" cy="2557993"/>
          </a:xfrm>
          <a:prstGeom prst="rect">
            <a:avLst/>
          </a:prstGeom>
        </p:spPr>
        <p:txBody>
          <a:bodyPr lIns="91439" tIns="45719" rIns="91439" bIns="45719" anchor="t">
            <a:noAutofit/>
          </a:bodyPr>
          <a:lstStyle/>
          <a:p>
            <a:endParaRPr/>
          </a:p>
        </p:txBody>
      </p:sp>
      <p:sp>
        <p:nvSpPr>
          <p:cNvPr id="838" name="Image"/>
          <p:cNvSpPr>
            <a:spLocks noGrp="1"/>
          </p:cNvSpPr>
          <p:nvPr>
            <p:ph type="pic" sz="quarter" idx="21"/>
          </p:nvPr>
        </p:nvSpPr>
        <p:spPr>
          <a:xfrm>
            <a:off x="18978667" y="6950912"/>
            <a:ext cx="2557994" cy="2557994"/>
          </a:xfrm>
          <a:prstGeom prst="rect">
            <a:avLst/>
          </a:prstGeom>
        </p:spPr>
        <p:txBody>
          <a:bodyPr lIns="91439" tIns="45719" rIns="91439" bIns="45719" anchor="t">
            <a:noAutofit/>
          </a:bodyPr>
          <a:lstStyle/>
          <a:p>
            <a:endParaRPr/>
          </a:p>
        </p:txBody>
      </p:sp>
      <p:sp>
        <p:nvSpPr>
          <p:cNvPr id="839" name="Image"/>
          <p:cNvSpPr>
            <a:spLocks noGrp="1"/>
          </p:cNvSpPr>
          <p:nvPr>
            <p:ph type="pic" sz="quarter" idx="22"/>
          </p:nvPr>
        </p:nvSpPr>
        <p:spPr>
          <a:xfrm>
            <a:off x="18978667" y="9590765"/>
            <a:ext cx="2557994" cy="2557993"/>
          </a:xfrm>
          <a:prstGeom prst="rect">
            <a:avLst/>
          </a:prstGeom>
        </p:spPr>
        <p:txBody>
          <a:bodyPr lIns="91439" tIns="45719" rIns="91439" bIns="45719" anchor="t">
            <a:noAutofit/>
          </a:bodyPr>
          <a:lstStyle/>
          <a:p>
            <a:endParaRPr/>
          </a:p>
        </p:txBody>
      </p:sp>
      <p:sp>
        <p:nvSpPr>
          <p:cNvPr id="84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 Columns - no image">
    <p:spTree>
      <p:nvGrpSpPr>
        <p:cNvPr id="1" name=""/>
        <p:cNvGrpSpPr/>
        <p:nvPr/>
      </p:nvGrpSpPr>
      <p:grpSpPr>
        <a:xfrm>
          <a:off x="0" y="0"/>
          <a:ext cx="0" cy="0"/>
          <a:chOff x="0" y="0"/>
          <a:chExt cx="0" cy="0"/>
        </a:xfrm>
      </p:grpSpPr>
      <p:sp>
        <p:nvSpPr>
          <p:cNvPr id="4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4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5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51" name="Text Page for…"/>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a:t>
            </a:r>
          </a:p>
          <a:p>
            <a:pPr marL="0" indent="0">
              <a:lnSpc>
                <a:spcPts val="6800"/>
              </a:lnSpc>
              <a:spcBef>
                <a:spcPts val="0"/>
              </a:spcBef>
              <a:buSzTx/>
              <a:buNone/>
              <a:defRPr sz="7200" spc="-215"/>
            </a:pPr>
            <a:r>
              <a:t>Three columns</a:t>
            </a:r>
          </a:p>
        </p:txBody>
      </p:sp>
      <p:sp>
        <p:nvSpPr>
          <p:cNvPr id="52" name="More content possibilities for you.…"/>
          <p:cNvSpPr txBox="1">
            <a:spLocks noGrp="1"/>
          </p:cNvSpPr>
          <p:nvPr>
            <p:ph type="body" sz="quarter" idx="14"/>
          </p:nvPr>
        </p:nvSpPr>
        <p:spPr>
          <a:xfrm>
            <a:off x="2590800" y="4342050"/>
            <a:ext cx="13745965"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 content possibilities for you.</a:t>
            </a:r>
          </a:p>
          <a:p>
            <a:pPr marL="0" indent="0">
              <a:spcBef>
                <a:spcPts val="0"/>
              </a:spcBef>
              <a:buSzTx/>
              <a:buNone/>
              <a:defRPr sz="4800" i="1" cap="none" spc="480">
                <a:latin typeface="Poppins Regular"/>
                <a:ea typeface="Poppins Regular"/>
                <a:cs typeface="Poppins Regular"/>
                <a:sym typeface="Poppins Regular"/>
              </a:defRPr>
            </a:pPr>
            <a:r>
              <a:t>Much more.</a:t>
            </a:r>
          </a:p>
        </p:txBody>
      </p:sp>
      <p:sp>
        <p:nvSpPr>
          <p:cNvPr id="53"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5873536"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54" name="Tequis magnam everunt re volupti ntiusament at et omnimo totatin venim qui utemquia dolo erum soluptas alite tet id qui utempor esequis evelesc iaecabor re.…"/>
          <p:cNvSpPr txBox="1">
            <a:spLocks noGrp="1"/>
          </p:cNvSpPr>
          <p:nvPr>
            <p:ph type="body" sz="quarter" idx="16"/>
          </p:nvPr>
        </p:nvSpPr>
        <p:spPr>
          <a:xfrm>
            <a:off x="9908439" y="6875607"/>
            <a:ext cx="5842001"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55" name="Tequis magnam everunt re volupti ntiusament at et omnimo totatin venim qui utemquia dolo erum soluptas alite tet id qui utempor esequis evelesc iaecabor re.…"/>
          <p:cNvSpPr txBox="1">
            <a:spLocks noGrp="1"/>
          </p:cNvSpPr>
          <p:nvPr>
            <p:ph type="body" sz="quarter" idx="17"/>
          </p:nvPr>
        </p:nvSpPr>
        <p:spPr>
          <a:xfrm>
            <a:off x="17272000" y="6875607"/>
            <a:ext cx="5842001"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56"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Clients c">
    <p:spTree>
      <p:nvGrpSpPr>
        <p:cNvPr id="1" name=""/>
        <p:cNvGrpSpPr/>
        <p:nvPr/>
      </p:nvGrpSpPr>
      <p:grpSpPr>
        <a:xfrm>
          <a:off x="0" y="0"/>
          <a:ext cx="0" cy="0"/>
          <a:chOff x="0" y="0"/>
          <a:chExt cx="0" cy="0"/>
        </a:xfrm>
      </p:grpSpPr>
      <p:sp>
        <p:nvSpPr>
          <p:cNvPr id="84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84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849" name="Awesome Clients."/>
          <p:cNvSpPr txBox="1">
            <a:spLocks noGrp="1"/>
          </p:cNvSpPr>
          <p:nvPr>
            <p:ph type="body" sz="quarter" idx="13"/>
          </p:nvPr>
        </p:nvSpPr>
        <p:spPr>
          <a:xfrm>
            <a:off x="2464478" y="2268363"/>
            <a:ext cx="10868124" cy="3732477"/>
          </a:xfrm>
          <a:prstGeom prst="rect">
            <a:avLst/>
          </a:prstGeom>
        </p:spPr>
        <p:txBody>
          <a:bodyPr lIns="45719" tIns="45719" rIns="45719" bIns="45719" anchor="t">
            <a:noAutofit/>
          </a:bodyPr>
          <a:lstStyle>
            <a:lvl1pPr marL="0" indent="0">
              <a:lnSpc>
                <a:spcPct val="80000"/>
              </a:lnSpc>
              <a:spcBef>
                <a:spcPts val="0"/>
              </a:spcBef>
              <a:buSzTx/>
              <a:buNone/>
              <a:defRPr sz="14400" spc="-431"/>
            </a:lvl1pPr>
          </a:lstStyle>
          <a:p>
            <a:r>
              <a:t>Awesome Clients.</a:t>
            </a:r>
          </a:p>
        </p:txBody>
      </p:sp>
      <p:sp>
        <p:nvSpPr>
          <p:cNvPr id="850" name="Rectangle"/>
          <p:cNvSpPr/>
          <p:nvPr/>
        </p:nvSpPr>
        <p:spPr>
          <a:xfrm>
            <a:off x="18088773" y="1965954"/>
            <a:ext cx="4337649" cy="1968501"/>
          </a:xfrm>
          <a:prstGeom prst="rect">
            <a:avLst/>
          </a:prstGeom>
          <a:solidFill>
            <a:srgbClr val="ECEEF0"/>
          </a:solidFill>
          <a:ln w="12700">
            <a:miter lim="400000"/>
          </a:ln>
        </p:spPr>
        <p:txBody>
          <a:bodyPr lIns="50800" tIns="50800" rIns="50800" bIns="50800" anchor="ctr"/>
          <a:lstStyle/>
          <a:p>
            <a:endParaRPr/>
          </a:p>
        </p:txBody>
      </p:sp>
      <p:sp>
        <p:nvSpPr>
          <p:cNvPr id="851" name="Rectangle"/>
          <p:cNvSpPr/>
          <p:nvPr/>
        </p:nvSpPr>
        <p:spPr>
          <a:xfrm>
            <a:off x="18088773" y="4605806"/>
            <a:ext cx="4337649" cy="1968501"/>
          </a:xfrm>
          <a:prstGeom prst="rect">
            <a:avLst/>
          </a:prstGeom>
          <a:solidFill>
            <a:srgbClr val="ECEEF0"/>
          </a:solidFill>
          <a:ln w="12700">
            <a:miter lim="400000"/>
          </a:ln>
        </p:spPr>
        <p:txBody>
          <a:bodyPr lIns="50800" tIns="50800" rIns="50800" bIns="50800" anchor="ctr"/>
          <a:lstStyle/>
          <a:p>
            <a:endParaRPr/>
          </a:p>
        </p:txBody>
      </p:sp>
      <p:sp>
        <p:nvSpPr>
          <p:cNvPr id="852" name="Rectangle"/>
          <p:cNvSpPr/>
          <p:nvPr/>
        </p:nvSpPr>
        <p:spPr>
          <a:xfrm>
            <a:off x="18088773" y="7245659"/>
            <a:ext cx="4337649" cy="1968501"/>
          </a:xfrm>
          <a:prstGeom prst="rect">
            <a:avLst/>
          </a:prstGeom>
          <a:solidFill>
            <a:srgbClr val="ECEEF0"/>
          </a:solidFill>
          <a:ln w="12700">
            <a:miter lim="400000"/>
          </a:ln>
        </p:spPr>
        <p:txBody>
          <a:bodyPr lIns="50800" tIns="50800" rIns="50800" bIns="50800" anchor="ctr"/>
          <a:lstStyle/>
          <a:p>
            <a:endParaRPr/>
          </a:p>
        </p:txBody>
      </p:sp>
      <p:sp>
        <p:nvSpPr>
          <p:cNvPr id="853" name="Rectangle"/>
          <p:cNvSpPr/>
          <p:nvPr/>
        </p:nvSpPr>
        <p:spPr>
          <a:xfrm>
            <a:off x="18088773" y="9885511"/>
            <a:ext cx="4337649" cy="1968501"/>
          </a:xfrm>
          <a:prstGeom prst="rect">
            <a:avLst/>
          </a:prstGeom>
          <a:solidFill>
            <a:srgbClr val="ECEEF0"/>
          </a:solidFill>
          <a:ln w="12700">
            <a:miter lim="400000"/>
          </a:ln>
        </p:spPr>
        <p:txBody>
          <a:bodyPr lIns="50800" tIns="50800" rIns="50800" bIns="50800" anchor="ctr"/>
          <a:lstStyle/>
          <a:p>
            <a:endParaRPr/>
          </a:p>
        </p:txBody>
      </p:sp>
      <p:sp>
        <p:nvSpPr>
          <p:cNvPr id="854" name="Rectangle"/>
          <p:cNvSpPr/>
          <p:nvPr/>
        </p:nvSpPr>
        <p:spPr>
          <a:xfrm>
            <a:off x="13059573" y="1965954"/>
            <a:ext cx="4337649" cy="1968501"/>
          </a:xfrm>
          <a:prstGeom prst="rect">
            <a:avLst/>
          </a:prstGeom>
          <a:solidFill>
            <a:srgbClr val="ECEEF0"/>
          </a:solidFill>
          <a:ln w="12700">
            <a:miter lim="400000"/>
          </a:ln>
        </p:spPr>
        <p:txBody>
          <a:bodyPr lIns="50800" tIns="50800" rIns="50800" bIns="50800" anchor="ctr"/>
          <a:lstStyle/>
          <a:p>
            <a:endParaRPr/>
          </a:p>
        </p:txBody>
      </p:sp>
      <p:sp>
        <p:nvSpPr>
          <p:cNvPr id="855" name="Rectangle"/>
          <p:cNvSpPr/>
          <p:nvPr/>
        </p:nvSpPr>
        <p:spPr>
          <a:xfrm>
            <a:off x="13059573" y="4605806"/>
            <a:ext cx="4337649" cy="1968501"/>
          </a:xfrm>
          <a:prstGeom prst="rect">
            <a:avLst/>
          </a:prstGeom>
          <a:solidFill>
            <a:srgbClr val="ECEEF0"/>
          </a:solidFill>
          <a:ln w="12700">
            <a:miter lim="400000"/>
          </a:ln>
        </p:spPr>
        <p:txBody>
          <a:bodyPr lIns="50800" tIns="50800" rIns="50800" bIns="50800" anchor="ctr"/>
          <a:lstStyle/>
          <a:p>
            <a:endParaRPr/>
          </a:p>
        </p:txBody>
      </p:sp>
      <p:sp>
        <p:nvSpPr>
          <p:cNvPr id="856" name="Rectangle"/>
          <p:cNvSpPr/>
          <p:nvPr/>
        </p:nvSpPr>
        <p:spPr>
          <a:xfrm>
            <a:off x="13059573" y="7245659"/>
            <a:ext cx="4337649" cy="1968501"/>
          </a:xfrm>
          <a:prstGeom prst="rect">
            <a:avLst/>
          </a:prstGeom>
          <a:solidFill>
            <a:srgbClr val="ECEEF0"/>
          </a:solidFill>
          <a:ln w="12700">
            <a:miter lim="400000"/>
          </a:ln>
        </p:spPr>
        <p:txBody>
          <a:bodyPr lIns="50800" tIns="50800" rIns="50800" bIns="50800" anchor="ctr"/>
          <a:lstStyle/>
          <a:p>
            <a:endParaRPr/>
          </a:p>
        </p:txBody>
      </p:sp>
      <p:sp>
        <p:nvSpPr>
          <p:cNvPr id="857" name="Rectangle"/>
          <p:cNvSpPr/>
          <p:nvPr/>
        </p:nvSpPr>
        <p:spPr>
          <a:xfrm>
            <a:off x="13059573" y="9885511"/>
            <a:ext cx="4337649" cy="1968501"/>
          </a:xfrm>
          <a:prstGeom prst="rect">
            <a:avLst/>
          </a:prstGeom>
          <a:solidFill>
            <a:srgbClr val="ECEEF0"/>
          </a:solidFill>
          <a:ln w="12700">
            <a:miter lim="400000"/>
          </a:ln>
        </p:spPr>
        <p:txBody>
          <a:bodyPr lIns="50800" tIns="50800" rIns="50800" bIns="50800" anchor="ctr"/>
          <a:lstStyle/>
          <a:p>
            <a:endParaRPr/>
          </a:p>
        </p:txBody>
      </p:sp>
      <p:sp>
        <p:nvSpPr>
          <p:cNvPr id="858" name="Rectangle"/>
          <p:cNvSpPr/>
          <p:nvPr/>
        </p:nvSpPr>
        <p:spPr>
          <a:xfrm>
            <a:off x="8030373" y="7245659"/>
            <a:ext cx="4337649" cy="1968501"/>
          </a:xfrm>
          <a:prstGeom prst="rect">
            <a:avLst/>
          </a:prstGeom>
          <a:solidFill>
            <a:srgbClr val="ECEEF0"/>
          </a:solidFill>
          <a:ln w="12700">
            <a:miter lim="400000"/>
          </a:ln>
        </p:spPr>
        <p:txBody>
          <a:bodyPr lIns="50800" tIns="50800" rIns="50800" bIns="50800" anchor="ctr"/>
          <a:lstStyle/>
          <a:p>
            <a:endParaRPr/>
          </a:p>
        </p:txBody>
      </p:sp>
      <p:sp>
        <p:nvSpPr>
          <p:cNvPr id="859" name="Rectangle"/>
          <p:cNvSpPr/>
          <p:nvPr/>
        </p:nvSpPr>
        <p:spPr>
          <a:xfrm>
            <a:off x="8030373" y="9885511"/>
            <a:ext cx="4337649" cy="1968501"/>
          </a:xfrm>
          <a:prstGeom prst="rect">
            <a:avLst/>
          </a:prstGeom>
          <a:solidFill>
            <a:srgbClr val="ECEEF0"/>
          </a:solidFill>
          <a:ln w="12700">
            <a:miter lim="400000"/>
          </a:ln>
        </p:spPr>
        <p:txBody>
          <a:bodyPr lIns="50800" tIns="50800" rIns="50800" bIns="50800" anchor="ctr"/>
          <a:lstStyle/>
          <a:p>
            <a:endParaRPr/>
          </a:p>
        </p:txBody>
      </p:sp>
      <p:sp>
        <p:nvSpPr>
          <p:cNvPr id="860" name="Rectangle"/>
          <p:cNvSpPr/>
          <p:nvPr/>
        </p:nvSpPr>
        <p:spPr>
          <a:xfrm>
            <a:off x="3001173" y="7245659"/>
            <a:ext cx="4337649" cy="1968501"/>
          </a:xfrm>
          <a:prstGeom prst="rect">
            <a:avLst/>
          </a:prstGeom>
          <a:solidFill>
            <a:srgbClr val="ECEEF0"/>
          </a:solidFill>
          <a:ln w="12700">
            <a:miter lim="400000"/>
          </a:ln>
        </p:spPr>
        <p:txBody>
          <a:bodyPr lIns="50800" tIns="50800" rIns="50800" bIns="50800" anchor="ctr"/>
          <a:lstStyle/>
          <a:p>
            <a:endParaRPr/>
          </a:p>
        </p:txBody>
      </p:sp>
      <p:sp>
        <p:nvSpPr>
          <p:cNvPr id="861" name="Rectangle"/>
          <p:cNvSpPr/>
          <p:nvPr/>
        </p:nvSpPr>
        <p:spPr>
          <a:xfrm>
            <a:off x="3001173" y="9885511"/>
            <a:ext cx="4337649" cy="1968501"/>
          </a:xfrm>
          <a:prstGeom prst="rect">
            <a:avLst/>
          </a:prstGeom>
          <a:solidFill>
            <a:srgbClr val="ECEEF0"/>
          </a:solidFill>
          <a:ln w="12700">
            <a:miter lim="400000"/>
          </a:ln>
        </p:spPr>
        <p:txBody>
          <a:bodyPr lIns="50800" tIns="50800" rIns="50800" bIns="50800" anchor="ctr"/>
          <a:lstStyle/>
          <a:p>
            <a:endParaRPr/>
          </a:p>
        </p:txBody>
      </p:sp>
      <p:sp>
        <p:nvSpPr>
          <p:cNvPr id="86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863" name="Image"/>
          <p:cNvSpPr>
            <a:spLocks noGrp="1"/>
          </p:cNvSpPr>
          <p:nvPr>
            <p:ph type="pic" sz="quarter" idx="14"/>
          </p:nvPr>
        </p:nvSpPr>
        <p:spPr>
          <a:xfrm>
            <a:off x="13949467" y="4310982"/>
            <a:ext cx="2557994" cy="2557993"/>
          </a:xfrm>
          <a:prstGeom prst="rect">
            <a:avLst/>
          </a:prstGeom>
        </p:spPr>
        <p:txBody>
          <a:bodyPr lIns="91439" tIns="45719" rIns="91439" bIns="45719" anchor="t">
            <a:noAutofit/>
          </a:bodyPr>
          <a:lstStyle/>
          <a:p>
            <a:endParaRPr/>
          </a:p>
        </p:txBody>
      </p:sp>
      <p:sp>
        <p:nvSpPr>
          <p:cNvPr id="864" name="Image"/>
          <p:cNvSpPr>
            <a:spLocks noGrp="1"/>
          </p:cNvSpPr>
          <p:nvPr>
            <p:ph type="pic" sz="quarter" idx="15"/>
          </p:nvPr>
        </p:nvSpPr>
        <p:spPr>
          <a:xfrm>
            <a:off x="13949467" y="6950912"/>
            <a:ext cx="2557994" cy="2557994"/>
          </a:xfrm>
          <a:prstGeom prst="rect">
            <a:avLst/>
          </a:prstGeom>
        </p:spPr>
        <p:txBody>
          <a:bodyPr lIns="91439" tIns="45719" rIns="91439" bIns="45719" anchor="t">
            <a:noAutofit/>
          </a:bodyPr>
          <a:lstStyle/>
          <a:p>
            <a:endParaRPr/>
          </a:p>
        </p:txBody>
      </p:sp>
      <p:sp>
        <p:nvSpPr>
          <p:cNvPr id="865" name="Image"/>
          <p:cNvSpPr>
            <a:spLocks noGrp="1"/>
          </p:cNvSpPr>
          <p:nvPr>
            <p:ph type="pic" sz="quarter" idx="16"/>
          </p:nvPr>
        </p:nvSpPr>
        <p:spPr>
          <a:xfrm>
            <a:off x="13949467" y="9590765"/>
            <a:ext cx="2557994" cy="2557993"/>
          </a:xfrm>
          <a:prstGeom prst="rect">
            <a:avLst/>
          </a:prstGeom>
        </p:spPr>
        <p:txBody>
          <a:bodyPr lIns="91439" tIns="45719" rIns="91439" bIns="45719" anchor="t">
            <a:noAutofit/>
          </a:bodyPr>
          <a:lstStyle/>
          <a:p>
            <a:endParaRPr/>
          </a:p>
        </p:txBody>
      </p:sp>
      <p:sp>
        <p:nvSpPr>
          <p:cNvPr id="866" name="Image"/>
          <p:cNvSpPr>
            <a:spLocks noGrp="1"/>
          </p:cNvSpPr>
          <p:nvPr>
            <p:ph type="pic" sz="quarter" idx="17"/>
          </p:nvPr>
        </p:nvSpPr>
        <p:spPr>
          <a:xfrm>
            <a:off x="18978667" y="4310982"/>
            <a:ext cx="2557994" cy="2557993"/>
          </a:xfrm>
          <a:prstGeom prst="rect">
            <a:avLst/>
          </a:prstGeom>
        </p:spPr>
        <p:txBody>
          <a:bodyPr lIns="91439" tIns="45719" rIns="91439" bIns="45719" anchor="t">
            <a:noAutofit/>
          </a:bodyPr>
          <a:lstStyle/>
          <a:p>
            <a:endParaRPr/>
          </a:p>
        </p:txBody>
      </p:sp>
      <p:sp>
        <p:nvSpPr>
          <p:cNvPr id="867" name="Image"/>
          <p:cNvSpPr>
            <a:spLocks noGrp="1"/>
          </p:cNvSpPr>
          <p:nvPr>
            <p:ph type="pic" sz="quarter" idx="18"/>
          </p:nvPr>
        </p:nvSpPr>
        <p:spPr>
          <a:xfrm>
            <a:off x="18978667" y="6950912"/>
            <a:ext cx="2557994" cy="2557994"/>
          </a:xfrm>
          <a:prstGeom prst="rect">
            <a:avLst/>
          </a:prstGeom>
        </p:spPr>
        <p:txBody>
          <a:bodyPr lIns="91439" tIns="45719" rIns="91439" bIns="45719" anchor="t">
            <a:noAutofit/>
          </a:bodyPr>
          <a:lstStyle/>
          <a:p>
            <a:endParaRPr/>
          </a:p>
        </p:txBody>
      </p:sp>
      <p:sp>
        <p:nvSpPr>
          <p:cNvPr id="868" name="Image"/>
          <p:cNvSpPr>
            <a:spLocks noGrp="1"/>
          </p:cNvSpPr>
          <p:nvPr>
            <p:ph type="pic" sz="quarter" idx="19"/>
          </p:nvPr>
        </p:nvSpPr>
        <p:spPr>
          <a:xfrm>
            <a:off x="18978667" y="9590765"/>
            <a:ext cx="2557994" cy="2557993"/>
          </a:xfrm>
          <a:prstGeom prst="rect">
            <a:avLst/>
          </a:prstGeom>
        </p:spPr>
        <p:txBody>
          <a:bodyPr lIns="91439" tIns="45719" rIns="91439" bIns="45719" anchor="t">
            <a:noAutofit/>
          </a:bodyPr>
          <a:lstStyle/>
          <a:p>
            <a:endParaRPr/>
          </a:p>
        </p:txBody>
      </p:sp>
      <p:sp>
        <p:nvSpPr>
          <p:cNvPr id="869" name="Image"/>
          <p:cNvSpPr>
            <a:spLocks noGrp="1"/>
          </p:cNvSpPr>
          <p:nvPr>
            <p:ph type="pic" sz="quarter" idx="20"/>
          </p:nvPr>
        </p:nvSpPr>
        <p:spPr>
          <a:xfrm>
            <a:off x="3774795" y="6950912"/>
            <a:ext cx="2557994" cy="2557994"/>
          </a:xfrm>
          <a:prstGeom prst="rect">
            <a:avLst/>
          </a:prstGeom>
        </p:spPr>
        <p:txBody>
          <a:bodyPr lIns="91439" tIns="45719" rIns="91439" bIns="45719" anchor="t">
            <a:noAutofit/>
          </a:bodyPr>
          <a:lstStyle/>
          <a:p>
            <a:endParaRPr/>
          </a:p>
        </p:txBody>
      </p:sp>
      <p:sp>
        <p:nvSpPr>
          <p:cNvPr id="870" name="Image"/>
          <p:cNvSpPr>
            <a:spLocks noGrp="1"/>
          </p:cNvSpPr>
          <p:nvPr>
            <p:ph type="pic" sz="quarter" idx="21"/>
          </p:nvPr>
        </p:nvSpPr>
        <p:spPr>
          <a:xfrm>
            <a:off x="3774795" y="9590765"/>
            <a:ext cx="2557994" cy="2557993"/>
          </a:xfrm>
          <a:prstGeom prst="rect">
            <a:avLst/>
          </a:prstGeom>
        </p:spPr>
        <p:txBody>
          <a:bodyPr lIns="91439" tIns="45719" rIns="91439" bIns="45719" anchor="t">
            <a:noAutofit/>
          </a:bodyPr>
          <a:lstStyle/>
          <a:p>
            <a:endParaRPr/>
          </a:p>
        </p:txBody>
      </p:sp>
      <p:sp>
        <p:nvSpPr>
          <p:cNvPr id="871" name="Image"/>
          <p:cNvSpPr>
            <a:spLocks noGrp="1"/>
          </p:cNvSpPr>
          <p:nvPr>
            <p:ph type="pic" sz="quarter" idx="22"/>
          </p:nvPr>
        </p:nvSpPr>
        <p:spPr>
          <a:xfrm>
            <a:off x="8803995" y="6950912"/>
            <a:ext cx="2557994" cy="2557994"/>
          </a:xfrm>
          <a:prstGeom prst="rect">
            <a:avLst/>
          </a:prstGeom>
        </p:spPr>
        <p:txBody>
          <a:bodyPr lIns="91439" tIns="45719" rIns="91439" bIns="45719" anchor="t">
            <a:noAutofit/>
          </a:bodyPr>
          <a:lstStyle/>
          <a:p>
            <a:endParaRPr/>
          </a:p>
        </p:txBody>
      </p:sp>
      <p:sp>
        <p:nvSpPr>
          <p:cNvPr id="872" name="Image"/>
          <p:cNvSpPr>
            <a:spLocks noGrp="1"/>
          </p:cNvSpPr>
          <p:nvPr>
            <p:ph type="pic" sz="quarter" idx="23"/>
          </p:nvPr>
        </p:nvSpPr>
        <p:spPr>
          <a:xfrm>
            <a:off x="8803995" y="9590765"/>
            <a:ext cx="2557994" cy="2557993"/>
          </a:xfrm>
          <a:prstGeom prst="rect">
            <a:avLst/>
          </a:prstGeom>
        </p:spPr>
        <p:txBody>
          <a:bodyPr lIns="91439" tIns="45719" rIns="91439" bIns="45719" anchor="t">
            <a:noAutofit/>
          </a:bodyPr>
          <a:lstStyle/>
          <a:p>
            <a:endParaRPr/>
          </a:p>
        </p:txBody>
      </p:sp>
      <p:sp>
        <p:nvSpPr>
          <p:cNvPr id="873" name="Image"/>
          <p:cNvSpPr>
            <a:spLocks noGrp="1"/>
          </p:cNvSpPr>
          <p:nvPr>
            <p:ph type="pic" sz="quarter" idx="24"/>
          </p:nvPr>
        </p:nvSpPr>
        <p:spPr>
          <a:xfrm>
            <a:off x="18978667" y="1671130"/>
            <a:ext cx="2557994" cy="2557993"/>
          </a:xfrm>
          <a:prstGeom prst="rect">
            <a:avLst/>
          </a:prstGeom>
        </p:spPr>
        <p:txBody>
          <a:bodyPr lIns="91439" tIns="45719" rIns="91439" bIns="45719" anchor="t">
            <a:noAutofit/>
          </a:bodyPr>
          <a:lstStyle/>
          <a:p>
            <a:endParaRPr/>
          </a:p>
        </p:txBody>
      </p:sp>
      <p:sp>
        <p:nvSpPr>
          <p:cNvPr id="874" name="Image"/>
          <p:cNvSpPr>
            <a:spLocks noGrp="1"/>
          </p:cNvSpPr>
          <p:nvPr>
            <p:ph type="pic" sz="quarter" idx="25"/>
          </p:nvPr>
        </p:nvSpPr>
        <p:spPr>
          <a:xfrm>
            <a:off x="13949467" y="1671130"/>
            <a:ext cx="2557994" cy="2557993"/>
          </a:xfrm>
          <a:prstGeom prst="rect">
            <a:avLst/>
          </a:prstGeom>
        </p:spPr>
        <p:txBody>
          <a:bodyPr lIns="91439" tIns="45719" rIns="91439" bIns="45719" anchor="t">
            <a:noAutofit/>
          </a:bodyPr>
          <a:lstStyle/>
          <a:p>
            <a:endParaRPr/>
          </a:p>
        </p:txBody>
      </p:sp>
      <p:sp>
        <p:nvSpPr>
          <p:cNvPr id="875"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Clients d">
    <p:spTree>
      <p:nvGrpSpPr>
        <p:cNvPr id="1" name=""/>
        <p:cNvGrpSpPr/>
        <p:nvPr/>
      </p:nvGrpSpPr>
      <p:grpSpPr>
        <a:xfrm>
          <a:off x="0" y="0"/>
          <a:ext cx="0" cy="0"/>
          <a:chOff x="0" y="0"/>
          <a:chExt cx="0" cy="0"/>
        </a:xfrm>
      </p:grpSpPr>
      <p:sp>
        <p:nvSpPr>
          <p:cNvPr id="88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88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884" name="Awesome Clients."/>
          <p:cNvSpPr txBox="1">
            <a:spLocks noGrp="1"/>
          </p:cNvSpPr>
          <p:nvPr>
            <p:ph type="body" sz="quarter" idx="13"/>
          </p:nvPr>
        </p:nvSpPr>
        <p:spPr>
          <a:xfrm>
            <a:off x="2464478" y="2268363"/>
            <a:ext cx="10868124" cy="2653997"/>
          </a:xfrm>
          <a:prstGeom prst="rect">
            <a:avLst/>
          </a:prstGeom>
        </p:spPr>
        <p:txBody>
          <a:bodyPr lIns="45719" tIns="45719" rIns="45719" bIns="45719" anchor="t">
            <a:noAutofit/>
          </a:bodyPr>
          <a:lstStyle>
            <a:lvl1pPr marL="0" indent="0">
              <a:lnSpc>
                <a:spcPct val="80000"/>
              </a:lnSpc>
              <a:spcBef>
                <a:spcPts val="0"/>
              </a:spcBef>
              <a:buSzTx/>
              <a:buNone/>
              <a:defRPr sz="9600" spc="-288"/>
            </a:lvl1pPr>
          </a:lstStyle>
          <a:p>
            <a:r>
              <a:t>Awesome Clients.</a:t>
            </a:r>
          </a:p>
        </p:txBody>
      </p:sp>
      <p:sp>
        <p:nvSpPr>
          <p:cNvPr id="885" name="Rectangle"/>
          <p:cNvSpPr/>
          <p:nvPr/>
        </p:nvSpPr>
        <p:spPr>
          <a:xfrm>
            <a:off x="18088773" y="6229659"/>
            <a:ext cx="4337649" cy="1968501"/>
          </a:xfrm>
          <a:prstGeom prst="rect">
            <a:avLst/>
          </a:prstGeom>
          <a:solidFill>
            <a:srgbClr val="ECEEF0"/>
          </a:solidFill>
          <a:ln w="12700">
            <a:miter lim="400000"/>
          </a:ln>
        </p:spPr>
        <p:txBody>
          <a:bodyPr lIns="50800" tIns="50800" rIns="50800" bIns="50800" anchor="ctr"/>
          <a:lstStyle/>
          <a:p>
            <a:endParaRPr/>
          </a:p>
        </p:txBody>
      </p:sp>
      <p:sp>
        <p:nvSpPr>
          <p:cNvPr id="886" name="Rectangle"/>
          <p:cNvSpPr/>
          <p:nvPr/>
        </p:nvSpPr>
        <p:spPr>
          <a:xfrm>
            <a:off x="18088773" y="9377511"/>
            <a:ext cx="4337649" cy="1968501"/>
          </a:xfrm>
          <a:prstGeom prst="rect">
            <a:avLst/>
          </a:prstGeom>
          <a:solidFill>
            <a:srgbClr val="ECEEF0"/>
          </a:solidFill>
          <a:ln w="12700">
            <a:miter lim="400000"/>
          </a:ln>
        </p:spPr>
        <p:txBody>
          <a:bodyPr lIns="50800" tIns="50800" rIns="50800" bIns="50800" anchor="ctr"/>
          <a:lstStyle/>
          <a:p>
            <a:endParaRPr/>
          </a:p>
        </p:txBody>
      </p:sp>
      <p:sp>
        <p:nvSpPr>
          <p:cNvPr id="887" name="Rectangle"/>
          <p:cNvSpPr/>
          <p:nvPr/>
        </p:nvSpPr>
        <p:spPr>
          <a:xfrm>
            <a:off x="13059573" y="6229659"/>
            <a:ext cx="4337649" cy="1968501"/>
          </a:xfrm>
          <a:prstGeom prst="rect">
            <a:avLst/>
          </a:prstGeom>
          <a:solidFill>
            <a:srgbClr val="ECEEF0"/>
          </a:solidFill>
          <a:ln w="12700">
            <a:miter lim="400000"/>
          </a:ln>
        </p:spPr>
        <p:txBody>
          <a:bodyPr lIns="50800" tIns="50800" rIns="50800" bIns="50800" anchor="ctr"/>
          <a:lstStyle/>
          <a:p>
            <a:endParaRPr/>
          </a:p>
        </p:txBody>
      </p:sp>
      <p:sp>
        <p:nvSpPr>
          <p:cNvPr id="888" name="Rectangle"/>
          <p:cNvSpPr/>
          <p:nvPr/>
        </p:nvSpPr>
        <p:spPr>
          <a:xfrm>
            <a:off x="13059573" y="9377511"/>
            <a:ext cx="4337649" cy="1968501"/>
          </a:xfrm>
          <a:prstGeom prst="rect">
            <a:avLst/>
          </a:prstGeom>
          <a:solidFill>
            <a:srgbClr val="ECEEF0"/>
          </a:solidFill>
          <a:ln w="12700">
            <a:miter lim="400000"/>
          </a:ln>
        </p:spPr>
        <p:txBody>
          <a:bodyPr lIns="50800" tIns="50800" rIns="50800" bIns="50800" anchor="ctr"/>
          <a:lstStyle/>
          <a:p>
            <a:endParaRPr/>
          </a:p>
        </p:txBody>
      </p:sp>
      <p:sp>
        <p:nvSpPr>
          <p:cNvPr id="889" name="Rectangle"/>
          <p:cNvSpPr/>
          <p:nvPr/>
        </p:nvSpPr>
        <p:spPr>
          <a:xfrm>
            <a:off x="8030373" y="6229659"/>
            <a:ext cx="4337649" cy="1968501"/>
          </a:xfrm>
          <a:prstGeom prst="rect">
            <a:avLst/>
          </a:prstGeom>
          <a:solidFill>
            <a:srgbClr val="ECEEF0"/>
          </a:solidFill>
          <a:ln w="12700">
            <a:miter lim="400000"/>
          </a:ln>
        </p:spPr>
        <p:txBody>
          <a:bodyPr lIns="50800" tIns="50800" rIns="50800" bIns="50800" anchor="ctr"/>
          <a:lstStyle/>
          <a:p>
            <a:endParaRPr/>
          </a:p>
        </p:txBody>
      </p:sp>
      <p:sp>
        <p:nvSpPr>
          <p:cNvPr id="890" name="Rectangle"/>
          <p:cNvSpPr/>
          <p:nvPr/>
        </p:nvSpPr>
        <p:spPr>
          <a:xfrm>
            <a:off x="8030373" y="9377511"/>
            <a:ext cx="4337649" cy="1968501"/>
          </a:xfrm>
          <a:prstGeom prst="rect">
            <a:avLst/>
          </a:prstGeom>
          <a:solidFill>
            <a:srgbClr val="ECEEF0"/>
          </a:solidFill>
          <a:ln w="12700">
            <a:miter lim="400000"/>
          </a:ln>
        </p:spPr>
        <p:txBody>
          <a:bodyPr lIns="50800" tIns="50800" rIns="50800" bIns="50800" anchor="ctr"/>
          <a:lstStyle/>
          <a:p>
            <a:endParaRPr/>
          </a:p>
        </p:txBody>
      </p:sp>
      <p:sp>
        <p:nvSpPr>
          <p:cNvPr id="891" name="Rectangle"/>
          <p:cNvSpPr/>
          <p:nvPr/>
        </p:nvSpPr>
        <p:spPr>
          <a:xfrm>
            <a:off x="3001173" y="6229659"/>
            <a:ext cx="4337649" cy="1968501"/>
          </a:xfrm>
          <a:prstGeom prst="rect">
            <a:avLst/>
          </a:prstGeom>
          <a:solidFill>
            <a:srgbClr val="ECEEF0"/>
          </a:solidFill>
          <a:ln w="12700">
            <a:miter lim="400000"/>
          </a:ln>
        </p:spPr>
        <p:txBody>
          <a:bodyPr lIns="50800" tIns="50800" rIns="50800" bIns="50800" anchor="ctr"/>
          <a:lstStyle/>
          <a:p>
            <a:endParaRPr/>
          </a:p>
        </p:txBody>
      </p:sp>
      <p:sp>
        <p:nvSpPr>
          <p:cNvPr id="892" name="Rectangle"/>
          <p:cNvSpPr/>
          <p:nvPr/>
        </p:nvSpPr>
        <p:spPr>
          <a:xfrm>
            <a:off x="3001173" y="9377511"/>
            <a:ext cx="4337649" cy="1968501"/>
          </a:xfrm>
          <a:prstGeom prst="rect">
            <a:avLst/>
          </a:prstGeom>
          <a:solidFill>
            <a:srgbClr val="ECEEF0"/>
          </a:solidFill>
          <a:ln w="12700">
            <a:miter lim="400000"/>
          </a:ln>
        </p:spPr>
        <p:txBody>
          <a:bodyPr lIns="50800" tIns="50800" rIns="50800" bIns="50800" anchor="ctr"/>
          <a:lstStyle/>
          <a:p>
            <a:endParaRPr/>
          </a:p>
        </p:txBody>
      </p:sp>
      <p:sp>
        <p:nvSpPr>
          <p:cNvPr id="893" name="Tequis magnam everunt re volupti ntiusament at et omnimo totatin venimus anturis explaut alique quatem qui utemquia dolo erum soluptas alite tet id qui velesc iaecabor re conseque."/>
          <p:cNvSpPr txBox="1">
            <a:spLocks noGrp="1"/>
          </p:cNvSpPr>
          <p:nvPr>
            <p:ph type="body" sz="quarter" idx="14"/>
          </p:nvPr>
        </p:nvSpPr>
        <p:spPr>
          <a:xfrm>
            <a:off x="12986610" y="2431294"/>
            <a:ext cx="9353748" cy="2505037"/>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velesc iaecabor re conseque.</a:t>
            </a:r>
          </a:p>
        </p:txBody>
      </p:sp>
      <p:sp>
        <p:nvSpPr>
          <p:cNvPr id="894" name="Client A"/>
          <p:cNvSpPr txBox="1">
            <a:spLocks noGrp="1"/>
          </p:cNvSpPr>
          <p:nvPr>
            <p:ph type="body" sz="quarter" idx="15"/>
          </p:nvPr>
        </p:nvSpPr>
        <p:spPr>
          <a:xfrm>
            <a:off x="3014274" y="8324095"/>
            <a:ext cx="4311447" cy="560449"/>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Client A</a:t>
            </a:r>
          </a:p>
        </p:txBody>
      </p:sp>
      <p:sp>
        <p:nvSpPr>
          <p:cNvPr id="895" name="Client B"/>
          <p:cNvSpPr txBox="1">
            <a:spLocks noGrp="1"/>
          </p:cNvSpPr>
          <p:nvPr>
            <p:ph type="body" sz="quarter" idx="16"/>
          </p:nvPr>
        </p:nvSpPr>
        <p:spPr>
          <a:xfrm>
            <a:off x="8043474" y="8324095"/>
            <a:ext cx="4311447" cy="560449"/>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Client B</a:t>
            </a:r>
          </a:p>
        </p:txBody>
      </p:sp>
      <p:sp>
        <p:nvSpPr>
          <p:cNvPr id="896" name="Client C"/>
          <p:cNvSpPr txBox="1">
            <a:spLocks noGrp="1"/>
          </p:cNvSpPr>
          <p:nvPr>
            <p:ph type="body" sz="quarter" idx="17"/>
          </p:nvPr>
        </p:nvSpPr>
        <p:spPr>
          <a:xfrm>
            <a:off x="13072674" y="8324095"/>
            <a:ext cx="4311448" cy="560449"/>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Client C</a:t>
            </a:r>
          </a:p>
        </p:txBody>
      </p:sp>
      <p:sp>
        <p:nvSpPr>
          <p:cNvPr id="897" name="Client D"/>
          <p:cNvSpPr txBox="1">
            <a:spLocks noGrp="1"/>
          </p:cNvSpPr>
          <p:nvPr>
            <p:ph type="body" sz="quarter" idx="18"/>
          </p:nvPr>
        </p:nvSpPr>
        <p:spPr>
          <a:xfrm>
            <a:off x="18101874" y="8324095"/>
            <a:ext cx="4311448" cy="560449"/>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Client D</a:t>
            </a:r>
          </a:p>
        </p:txBody>
      </p:sp>
      <p:sp>
        <p:nvSpPr>
          <p:cNvPr id="898" name="Client E"/>
          <p:cNvSpPr txBox="1">
            <a:spLocks noGrp="1"/>
          </p:cNvSpPr>
          <p:nvPr>
            <p:ph type="body" sz="quarter" idx="19"/>
          </p:nvPr>
        </p:nvSpPr>
        <p:spPr>
          <a:xfrm>
            <a:off x="3014274" y="11609161"/>
            <a:ext cx="4311447" cy="56045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Client E</a:t>
            </a:r>
          </a:p>
        </p:txBody>
      </p:sp>
      <p:sp>
        <p:nvSpPr>
          <p:cNvPr id="899" name="Client F"/>
          <p:cNvSpPr txBox="1">
            <a:spLocks noGrp="1"/>
          </p:cNvSpPr>
          <p:nvPr>
            <p:ph type="body" sz="quarter" idx="20"/>
          </p:nvPr>
        </p:nvSpPr>
        <p:spPr>
          <a:xfrm>
            <a:off x="8043474" y="11609161"/>
            <a:ext cx="4311447" cy="56045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Client F</a:t>
            </a:r>
          </a:p>
        </p:txBody>
      </p:sp>
      <p:sp>
        <p:nvSpPr>
          <p:cNvPr id="900" name="Client G"/>
          <p:cNvSpPr txBox="1">
            <a:spLocks noGrp="1"/>
          </p:cNvSpPr>
          <p:nvPr>
            <p:ph type="body" sz="quarter" idx="21"/>
          </p:nvPr>
        </p:nvSpPr>
        <p:spPr>
          <a:xfrm>
            <a:off x="13072674" y="11609161"/>
            <a:ext cx="4311448" cy="56045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Client G</a:t>
            </a:r>
          </a:p>
        </p:txBody>
      </p:sp>
      <p:sp>
        <p:nvSpPr>
          <p:cNvPr id="901" name="Client H"/>
          <p:cNvSpPr txBox="1">
            <a:spLocks noGrp="1"/>
          </p:cNvSpPr>
          <p:nvPr>
            <p:ph type="body" sz="quarter" idx="22"/>
          </p:nvPr>
        </p:nvSpPr>
        <p:spPr>
          <a:xfrm>
            <a:off x="18101874" y="11609161"/>
            <a:ext cx="4311448" cy="56045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Client H</a:t>
            </a:r>
          </a:p>
        </p:txBody>
      </p:sp>
      <p:sp>
        <p:nvSpPr>
          <p:cNvPr id="90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90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Hard Facts a">
    <p:spTree>
      <p:nvGrpSpPr>
        <p:cNvPr id="1" name=""/>
        <p:cNvGrpSpPr/>
        <p:nvPr/>
      </p:nvGrpSpPr>
      <p:grpSpPr>
        <a:xfrm>
          <a:off x="0" y="0"/>
          <a:ext cx="0" cy="0"/>
          <a:chOff x="0" y="0"/>
          <a:chExt cx="0" cy="0"/>
        </a:xfrm>
      </p:grpSpPr>
      <p:sp>
        <p:nvSpPr>
          <p:cNvPr id="91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91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912" name="Rectangle"/>
          <p:cNvSpPr/>
          <p:nvPr/>
        </p:nvSpPr>
        <p:spPr>
          <a:xfrm>
            <a:off x="2379274" y="4493781"/>
            <a:ext cx="4311447" cy="9237598"/>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913" name="Rectangle"/>
          <p:cNvSpPr/>
          <p:nvPr/>
        </p:nvSpPr>
        <p:spPr>
          <a:xfrm>
            <a:off x="18088773" y="4493781"/>
            <a:ext cx="4311447" cy="9237598"/>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914" name="Rectangle"/>
          <p:cNvSpPr/>
          <p:nvPr/>
        </p:nvSpPr>
        <p:spPr>
          <a:xfrm>
            <a:off x="7615773" y="4493781"/>
            <a:ext cx="4311447" cy="9237598"/>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915" name="Rectangle"/>
          <p:cNvSpPr/>
          <p:nvPr/>
        </p:nvSpPr>
        <p:spPr>
          <a:xfrm>
            <a:off x="12852273" y="4493781"/>
            <a:ext cx="4311447" cy="9237598"/>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916" name="Company…"/>
          <p:cNvSpPr txBox="1">
            <a:spLocks noGrp="1"/>
          </p:cNvSpPr>
          <p:nvPr>
            <p:ph type="body" sz="quarter" idx="13"/>
          </p:nvPr>
        </p:nvSpPr>
        <p:spPr>
          <a:xfrm>
            <a:off x="2381167" y="1796626"/>
            <a:ext cx="19989636" cy="2365443"/>
          </a:xfrm>
          <a:prstGeom prst="rect">
            <a:avLst/>
          </a:prstGeom>
        </p:spPr>
        <p:txBody>
          <a:bodyPr lIns="45719" tIns="45719" rIns="45719" bIns="45719" anchor="t">
            <a:noAutofit/>
          </a:bodyPr>
          <a:lstStyle/>
          <a:p>
            <a:pPr marL="0" indent="0" algn="ctr">
              <a:lnSpc>
                <a:spcPts val="6800"/>
              </a:lnSpc>
              <a:spcBef>
                <a:spcPts val="0"/>
              </a:spcBef>
              <a:buSzTx/>
              <a:buNone/>
              <a:defRPr sz="7200" spc="-215"/>
            </a:pPr>
            <a:r>
              <a:t>Company  </a:t>
            </a:r>
          </a:p>
          <a:p>
            <a:pPr marL="0" indent="0" algn="ctr">
              <a:lnSpc>
                <a:spcPts val="6800"/>
              </a:lnSpc>
              <a:spcBef>
                <a:spcPts val="0"/>
              </a:spcBef>
              <a:buSzTx/>
              <a:buNone/>
              <a:defRPr sz="7200" spc="-215"/>
            </a:pPr>
            <a:r>
              <a:t>Hard Facts</a:t>
            </a:r>
          </a:p>
        </p:txBody>
      </p:sp>
      <p:sp>
        <p:nvSpPr>
          <p:cNvPr id="91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91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Hard Facts b">
    <p:spTree>
      <p:nvGrpSpPr>
        <p:cNvPr id="1" name=""/>
        <p:cNvGrpSpPr/>
        <p:nvPr/>
      </p:nvGrpSpPr>
      <p:grpSpPr>
        <a:xfrm>
          <a:off x="0" y="0"/>
          <a:ext cx="0" cy="0"/>
          <a:chOff x="0" y="0"/>
          <a:chExt cx="0" cy="0"/>
        </a:xfrm>
      </p:grpSpPr>
      <p:sp>
        <p:nvSpPr>
          <p:cNvPr id="92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92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927" name="Company…"/>
          <p:cNvSpPr txBox="1">
            <a:spLocks noGrp="1"/>
          </p:cNvSpPr>
          <p:nvPr>
            <p:ph type="body" sz="quarter" idx="13"/>
          </p:nvPr>
        </p:nvSpPr>
        <p:spPr>
          <a:xfrm>
            <a:off x="2381167" y="1796626"/>
            <a:ext cx="19989636" cy="2365443"/>
          </a:xfrm>
          <a:prstGeom prst="rect">
            <a:avLst/>
          </a:prstGeom>
        </p:spPr>
        <p:txBody>
          <a:bodyPr lIns="45719" tIns="45719" rIns="45719" bIns="45719" anchor="t">
            <a:noAutofit/>
          </a:bodyPr>
          <a:lstStyle/>
          <a:p>
            <a:pPr marL="0" indent="0" algn="ctr">
              <a:lnSpc>
                <a:spcPts val="6800"/>
              </a:lnSpc>
              <a:spcBef>
                <a:spcPts val="0"/>
              </a:spcBef>
              <a:buSzTx/>
              <a:buNone/>
              <a:defRPr sz="7200" spc="-215"/>
            </a:pPr>
            <a:r>
              <a:t>Company  </a:t>
            </a:r>
          </a:p>
          <a:p>
            <a:pPr marL="0" indent="0" algn="ctr">
              <a:lnSpc>
                <a:spcPts val="6800"/>
              </a:lnSpc>
              <a:spcBef>
                <a:spcPts val="0"/>
              </a:spcBef>
              <a:buSzTx/>
              <a:buNone/>
              <a:defRPr sz="7200" spc="-215"/>
            </a:pPr>
            <a:r>
              <a:t>Hard Facts</a:t>
            </a:r>
          </a:p>
        </p:txBody>
      </p:sp>
      <p:sp>
        <p:nvSpPr>
          <p:cNvPr id="928" name="Rectangle"/>
          <p:cNvSpPr/>
          <p:nvPr/>
        </p:nvSpPr>
        <p:spPr>
          <a:xfrm>
            <a:off x="2379274" y="4493781"/>
            <a:ext cx="5830490" cy="9237598"/>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929" name="Rectangle"/>
          <p:cNvSpPr/>
          <p:nvPr/>
        </p:nvSpPr>
        <p:spPr>
          <a:xfrm>
            <a:off x="9460740" y="4493781"/>
            <a:ext cx="5830490" cy="9237598"/>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930" name="Rectangle"/>
          <p:cNvSpPr/>
          <p:nvPr/>
        </p:nvSpPr>
        <p:spPr>
          <a:xfrm>
            <a:off x="16542207" y="4493781"/>
            <a:ext cx="5830490" cy="9237598"/>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93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932"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Hard Facts c">
    <p:spTree>
      <p:nvGrpSpPr>
        <p:cNvPr id="1" name=""/>
        <p:cNvGrpSpPr/>
        <p:nvPr/>
      </p:nvGrpSpPr>
      <p:grpSpPr>
        <a:xfrm>
          <a:off x="0" y="0"/>
          <a:ext cx="0" cy="0"/>
          <a:chOff x="0" y="0"/>
          <a:chExt cx="0" cy="0"/>
        </a:xfrm>
      </p:grpSpPr>
      <p:sp>
        <p:nvSpPr>
          <p:cNvPr id="93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94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941" name="Rectangle"/>
          <p:cNvSpPr/>
          <p:nvPr/>
        </p:nvSpPr>
        <p:spPr>
          <a:xfrm>
            <a:off x="18021039" y="4479217"/>
            <a:ext cx="4337649" cy="3302001"/>
          </a:xfrm>
          <a:prstGeom prst="rect">
            <a:avLst/>
          </a:prstGeom>
          <a:solidFill>
            <a:srgbClr val="ECEEF0"/>
          </a:solidFill>
          <a:ln w="12700">
            <a:miter lim="400000"/>
          </a:ln>
        </p:spPr>
        <p:txBody>
          <a:bodyPr lIns="50800" tIns="50800" rIns="50800" bIns="50800" anchor="ctr"/>
          <a:lstStyle/>
          <a:p>
            <a:endParaRPr/>
          </a:p>
        </p:txBody>
      </p:sp>
      <p:sp>
        <p:nvSpPr>
          <p:cNvPr id="942" name="Rectangle"/>
          <p:cNvSpPr/>
          <p:nvPr/>
        </p:nvSpPr>
        <p:spPr>
          <a:xfrm>
            <a:off x="18021039" y="8424684"/>
            <a:ext cx="4337649" cy="3302001"/>
          </a:xfrm>
          <a:prstGeom prst="rect">
            <a:avLst/>
          </a:prstGeom>
          <a:solidFill>
            <a:srgbClr val="ECEEF0"/>
          </a:solidFill>
          <a:ln w="12700">
            <a:miter lim="400000"/>
          </a:ln>
        </p:spPr>
        <p:txBody>
          <a:bodyPr lIns="50800" tIns="50800" rIns="50800" bIns="50800" anchor="ctr"/>
          <a:lstStyle/>
          <a:p>
            <a:endParaRPr/>
          </a:p>
        </p:txBody>
      </p:sp>
      <p:sp>
        <p:nvSpPr>
          <p:cNvPr id="943" name="Rectangle"/>
          <p:cNvSpPr/>
          <p:nvPr/>
        </p:nvSpPr>
        <p:spPr>
          <a:xfrm>
            <a:off x="12915639" y="4479217"/>
            <a:ext cx="4337649" cy="3302001"/>
          </a:xfrm>
          <a:prstGeom prst="rect">
            <a:avLst/>
          </a:prstGeom>
          <a:solidFill>
            <a:srgbClr val="ECEEF0"/>
          </a:solidFill>
          <a:ln w="12700">
            <a:miter lim="400000"/>
          </a:ln>
        </p:spPr>
        <p:txBody>
          <a:bodyPr lIns="50800" tIns="50800" rIns="50800" bIns="50800" anchor="ctr"/>
          <a:lstStyle/>
          <a:p>
            <a:endParaRPr/>
          </a:p>
        </p:txBody>
      </p:sp>
      <p:sp>
        <p:nvSpPr>
          <p:cNvPr id="944" name="Rectangle"/>
          <p:cNvSpPr/>
          <p:nvPr/>
        </p:nvSpPr>
        <p:spPr>
          <a:xfrm>
            <a:off x="12915639" y="8424684"/>
            <a:ext cx="4337649" cy="3302001"/>
          </a:xfrm>
          <a:prstGeom prst="rect">
            <a:avLst/>
          </a:prstGeom>
          <a:solidFill>
            <a:srgbClr val="ECEEF0"/>
          </a:solidFill>
          <a:ln w="12700">
            <a:miter lim="400000"/>
          </a:ln>
        </p:spPr>
        <p:txBody>
          <a:bodyPr lIns="50800" tIns="50800" rIns="50800" bIns="50800" anchor="ctr"/>
          <a:lstStyle/>
          <a:p>
            <a:endParaRPr/>
          </a:p>
        </p:txBody>
      </p:sp>
      <p:sp>
        <p:nvSpPr>
          <p:cNvPr id="945" name="Company…"/>
          <p:cNvSpPr txBox="1">
            <a:spLocks noGrp="1"/>
          </p:cNvSpPr>
          <p:nvPr>
            <p:ph type="body" sz="quarter" idx="13"/>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Company  </a:t>
            </a:r>
          </a:p>
          <a:p>
            <a:pPr marL="0" indent="0">
              <a:lnSpc>
                <a:spcPts val="6800"/>
              </a:lnSpc>
              <a:spcBef>
                <a:spcPts val="0"/>
              </a:spcBef>
              <a:buSzTx/>
              <a:buNone/>
              <a:defRPr sz="7200" spc="-215"/>
            </a:pPr>
            <a:r>
              <a:t>Hard Facts</a:t>
            </a:r>
          </a:p>
        </p:txBody>
      </p:sp>
      <p:sp>
        <p:nvSpPr>
          <p:cNvPr id="946" name="Tequis magnam everunt re volupti ntiusament at et omnimo totatin venimus anturis explaut alique quatem qui utemquia dolo erum soluptas alite tet id qui utempor esequis evelesc iaecabor re conseque.…"/>
          <p:cNvSpPr txBox="1">
            <a:spLocks noGrp="1"/>
          </p:cNvSpPr>
          <p:nvPr>
            <p:ph type="body" sz="quarter" idx="14"/>
          </p:nvPr>
        </p:nvSpPr>
        <p:spPr>
          <a:xfrm>
            <a:off x="2513343" y="6875607"/>
            <a:ext cx="9459252"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 conseque.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 conseque.</a:t>
            </a:r>
          </a:p>
        </p:txBody>
      </p:sp>
      <p:sp>
        <p:nvSpPr>
          <p:cNvPr id="947" name="More arguments to offer your…"/>
          <p:cNvSpPr txBox="1"/>
          <p:nvPr/>
        </p:nvSpPr>
        <p:spPr>
          <a:xfrm>
            <a:off x="2495087" y="4342050"/>
            <a:ext cx="9400052" cy="1816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100000"/>
              </a:lnSpc>
              <a:defRPr sz="4800" i="1" spc="480"/>
            </a:pPr>
            <a:r>
              <a:t>More arguments to offer your</a:t>
            </a:r>
          </a:p>
          <a:p>
            <a:pPr>
              <a:lnSpc>
                <a:spcPct val="100000"/>
              </a:lnSpc>
              <a:defRPr sz="4800" i="1" spc="480"/>
            </a:pPr>
            <a:r>
              <a:t>functional services.</a:t>
            </a:r>
          </a:p>
        </p:txBody>
      </p:sp>
      <p:sp>
        <p:nvSpPr>
          <p:cNvPr id="94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94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Hard Facts e">
    <p:spTree>
      <p:nvGrpSpPr>
        <p:cNvPr id="1" name=""/>
        <p:cNvGrpSpPr/>
        <p:nvPr/>
      </p:nvGrpSpPr>
      <p:grpSpPr>
        <a:xfrm>
          <a:off x="0" y="0"/>
          <a:ext cx="0" cy="0"/>
          <a:chOff x="0" y="0"/>
          <a:chExt cx="0" cy="0"/>
        </a:xfrm>
      </p:grpSpPr>
      <p:sp>
        <p:nvSpPr>
          <p:cNvPr id="96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97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971" name="Company…"/>
          <p:cNvSpPr txBox="1">
            <a:spLocks noGrp="1"/>
          </p:cNvSpPr>
          <p:nvPr>
            <p:ph type="body" sz="quarter" idx="13"/>
          </p:nvPr>
        </p:nvSpPr>
        <p:spPr>
          <a:xfrm>
            <a:off x="2381167" y="1796626"/>
            <a:ext cx="19989636" cy="2365443"/>
          </a:xfrm>
          <a:prstGeom prst="rect">
            <a:avLst/>
          </a:prstGeom>
        </p:spPr>
        <p:txBody>
          <a:bodyPr lIns="45719" tIns="45719" rIns="45719" bIns="45719" anchor="t">
            <a:noAutofit/>
          </a:bodyPr>
          <a:lstStyle/>
          <a:p>
            <a:pPr marL="0" indent="0" algn="ctr">
              <a:lnSpc>
                <a:spcPts val="6800"/>
              </a:lnSpc>
              <a:spcBef>
                <a:spcPts val="0"/>
              </a:spcBef>
              <a:buSzTx/>
              <a:buNone/>
              <a:defRPr sz="7200" spc="-215"/>
            </a:pPr>
            <a:r>
              <a:t>Company  </a:t>
            </a:r>
          </a:p>
          <a:p>
            <a:pPr marL="0" indent="0" algn="ctr">
              <a:lnSpc>
                <a:spcPts val="6800"/>
              </a:lnSpc>
              <a:spcBef>
                <a:spcPts val="0"/>
              </a:spcBef>
              <a:buSzTx/>
              <a:buNone/>
              <a:defRPr sz="7200" spc="-215"/>
            </a:pPr>
            <a:r>
              <a:t>Hard Facts</a:t>
            </a:r>
          </a:p>
        </p:txBody>
      </p:sp>
      <p:sp>
        <p:nvSpPr>
          <p:cNvPr id="97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97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Portfolio a">
    <p:spTree>
      <p:nvGrpSpPr>
        <p:cNvPr id="1" name=""/>
        <p:cNvGrpSpPr/>
        <p:nvPr/>
      </p:nvGrpSpPr>
      <p:grpSpPr>
        <a:xfrm>
          <a:off x="0" y="0"/>
          <a:ext cx="0" cy="0"/>
          <a:chOff x="0" y="0"/>
          <a:chExt cx="0" cy="0"/>
        </a:xfrm>
      </p:grpSpPr>
      <p:sp>
        <p:nvSpPr>
          <p:cNvPr id="98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98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982" name="Image"/>
          <p:cNvSpPr>
            <a:spLocks noGrp="1"/>
          </p:cNvSpPr>
          <p:nvPr>
            <p:ph type="pic" idx="13"/>
          </p:nvPr>
        </p:nvSpPr>
        <p:spPr>
          <a:xfrm>
            <a:off x="12511822" y="0"/>
            <a:ext cx="13716001" cy="13716001"/>
          </a:xfrm>
          <a:prstGeom prst="rect">
            <a:avLst/>
          </a:prstGeom>
        </p:spPr>
        <p:txBody>
          <a:bodyPr lIns="91439" tIns="45719" rIns="91439" bIns="45719" anchor="t">
            <a:noAutofit/>
          </a:bodyPr>
          <a:lstStyle/>
          <a:p>
            <a:endParaRPr/>
          </a:p>
        </p:txBody>
      </p:sp>
      <p:sp>
        <p:nvSpPr>
          <p:cNvPr id="983" name="Symbolis…"/>
          <p:cNvSpPr txBox="1">
            <a:spLocks noGrp="1"/>
          </p:cNvSpPr>
          <p:nvPr>
            <p:ph type="body" sz="quarter" idx="14"/>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Symbolis </a:t>
            </a:r>
          </a:p>
          <a:p>
            <a:pPr marL="0" indent="0">
              <a:lnSpc>
                <a:spcPts val="6800"/>
              </a:lnSpc>
              <a:spcBef>
                <a:spcPts val="0"/>
              </a:spcBef>
              <a:buSzTx/>
              <a:buNone/>
              <a:defRPr sz="7200" spc="-215"/>
            </a:pPr>
            <a:r>
              <a:t>Web Design</a:t>
            </a:r>
          </a:p>
        </p:txBody>
      </p:sp>
      <p:sp>
        <p:nvSpPr>
          <p:cNvPr id="984" name="More functional.…"/>
          <p:cNvSpPr txBox="1">
            <a:spLocks noGrp="1"/>
          </p:cNvSpPr>
          <p:nvPr>
            <p:ph type="body" sz="quarter" idx="15"/>
          </p:nvPr>
        </p:nvSpPr>
        <p:spPr>
          <a:xfrm>
            <a:off x="2590800" y="4342050"/>
            <a:ext cx="8894036"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 functional.</a:t>
            </a:r>
          </a:p>
          <a:p>
            <a:pPr marL="0" indent="0">
              <a:spcBef>
                <a:spcPts val="0"/>
              </a:spcBef>
              <a:buSzTx/>
              <a:buNone/>
              <a:defRPr sz="4800" i="1" cap="none" spc="480">
                <a:latin typeface="Poppins Regular"/>
                <a:ea typeface="Poppins Regular"/>
                <a:cs typeface="Poppins Regular"/>
                <a:sym typeface="Poppins Regular"/>
              </a:defRPr>
            </a:pPr>
            <a:r>
              <a:t>More additional.</a:t>
            </a:r>
          </a:p>
        </p:txBody>
      </p:sp>
      <p:sp>
        <p:nvSpPr>
          <p:cNvPr id="985" name="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p:cNvSpPr txBox="1">
            <a:spLocks noGrp="1"/>
          </p:cNvSpPr>
          <p:nvPr>
            <p:ph type="body" sz="quarter" idx="16"/>
          </p:nvPr>
        </p:nvSpPr>
        <p:spPr>
          <a:xfrm>
            <a:off x="2513343" y="6875607"/>
            <a:ext cx="8957106" cy="5051321"/>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a:t>
            </a:r>
          </a:p>
        </p:txBody>
      </p:sp>
      <p:sp>
        <p:nvSpPr>
          <p:cNvPr id="98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98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Portfolio b">
    <p:spTree>
      <p:nvGrpSpPr>
        <p:cNvPr id="1" name=""/>
        <p:cNvGrpSpPr/>
        <p:nvPr/>
      </p:nvGrpSpPr>
      <p:grpSpPr>
        <a:xfrm>
          <a:off x="0" y="0"/>
          <a:ext cx="0" cy="0"/>
          <a:chOff x="0" y="0"/>
          <a:chExt cx="0" cy="0"/>
        </a:xfrm>
      </p:grpSpPr>
      <p:sp>
        <p:nvSpPr>
          <p:cNvPr id="99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995"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996" name="Image"/>
          <p:cNvSpPr>
            <a:spLocks noGrp="1"/>
          </p:cNvSpPr>
          <p:nvPr>
            <p:ph type="pic" idx="13"/>
          </p:nvPr>
        </p:nvSpPr>
        <p:spPr>
          <a:xfrm>
            <a:off x="-1843941" y="0"/>
            <a:ext cx="13716001" cy="13716001"/>
          </a:xfrm>
          <a:prstGeom prst="rect">
            <a:avLst/>
          </a:prstGeom>
        </p:spPr>
        <p:txBody>
          <a:bodyPr lIns="91439" tIns="45719" rIns="91439" bIns="45719" anchor="t">
            <a:noAutofit/>
          </a:bodyPr>
          <a:lstStyle/>
          <a:p>
            <a:endParaRPr/>
          </a:p>
        </p:txBody>
      </p:sp>
      <p:sp>
        <p:nvSpPr>
          <p:cNvPr id="997" name="Helvetic…"/>
          <p:cNvSpPr txBox="1">
            <a:spLocks noGrp="1"/>
          </p:cNvSpPr>
          <p:nvPr>
            <p:ph type="body" sz="quarter" idx="14"/>
          </p:nvPr>
        </p:nvSpPr>
        <p:spPr>
          <a:xfrm>
            <a:off x="1206500" y="1796626"/>
            <a:ext cx="7949671" cy="1956833"/>
          </a:xfrm>
          <a:prstGeom prst="rect">
            <a:avLst/>
          </a:prstGeom>
        </p:spPr>
        <p:txBody>
          <a:bodyPr lIns="45719" tIns="45719" rIns="45719" bIns="45719" anchor="t">
            <a:noAutofit/>
          </a:bodyPr>
          <a:lstStyle/>
          <a:p>
            <a:pPr marL="0" indent="0">
              <a:lnSpc>
                <a:spcPts val="6800"/>
              </a:lnSpc>
              <a:spcBef>
                <a:spcPts val="0"/>
              </a:spcBef>
              <a:buSzTx/>
              <a:buNone/>
              <a:defRPr sz="7200" spc="-215"/>
            </a:pPr>
            <a:r>
              <a:t>Helvetic </a:t>
            </a:r>
          </a:p>
          <a:p>
            <a:pPr marL="0" indent="0">
              <a:lnSpc>
                <a:spcPts val="6800"/>
              </a:lnSpc>
              <a:spcBef>
                <a:spcPts val="0"/>
              </a:spcBef>
              <a:buSzTx/>
              <a:buNone/>
              <a:defRPr sz="7200" spc="-215"/>
            </a:pPr>
            <a:r>
              <a:t>Web Design</a:t>
            </a:r>
          </a:p>
        </p:txBody>
      </p:sp>
      <p:sp>
        <p:nvSpPr>
          <p:cNvPr id="998" name="See some project Description here"/>
          <p:cNvSpPr>
            <a:spLocks noGrp="1"/>
          </p:cNvSpPr>
          <p:nvPr>
            <p:ph type="body" sz="quarter" idx="15"/>
          </p:nvPr>
        </p:nvSpPr>
        <p:spPr>
          <a:xfrm>
            <a:off x="12700000" y="8064500"/>
            <a:ext cx="9141614" cy="889000"/>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See some project Description here</a:t>
            </a:r>
          </a:p>
        </p:txBody>
      </p:sp>
      <p:sp>
        <p:nvSpPr>
          <p:cNvPr id="999" name="Tequis magnam everunt re volupti ntiusament at et omnimo totatin venimus anturis explaut alique quatem qui utemquia dolo erum soluptas alite tet id qui utempor esequis evelesc iaecabor re conseque qui officab orruntota cus"/>
          <p:cNvSpPr txBox="1">
            <a:spLocks noGrp="1"/>
          </p:cNvSpPr>
          <p:nvPr>
            <p:ph type="body" sz="quarter" idx="16"/>
          </p:nvPr>
        </p:nvSpPr>
        <p:spPr>
          <a:xfrm>
            <a:off x="12763450" y="9386793"/>
            <a:ext cx="9144000" cy="289999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a:t>
            </a:r>
          </a:p>
        </p:txBody>
      </p:sp>
      <p:sp>
        <p:nvSpPr>
          <p:cNvPr id="1000" name="Project Name here…"/>
          <p:cNvSpPr>
            <a:spLocks noGrp="1"/>
          </p:cNvSpPr>
          <p:nvPr>
            <p:ph type="body" sz="quarter" idx="17"/>
          </p:nvPr>
        </p:nvSpPr>
        <p:spPr>
          <a:xfrm>
            <a:off x="12769188" y="2875253"/>
            <a:ext cx="9130436" cy="2899996"/>
          </a:xfrm>
          <a:prstGeom prst="rect">
            <a:avLst/>
          </a:prstGeom>
        </p:spPr>
        <p:txBody>
          <a:bodyPr lIns="48766" tIns="48766" rIns="48766" bIns="48766" anchor="t">
            <a:noAutofit/>
          </a:bodyPr>
          <a:lstStyle/>
          <a:p>
            <a:pPr marL="0" indent="0">
              <a:spcBef>
                <a:spcPts val="0"/>
              </a:spcBef>
              <a:buSzTx/>
              <a:buNone/>
              <a:defRPr sz="4800" spc="-144"/>
            </a:pPr>
            <a:r>
              <a:t>Project Name here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a:t>
            </a:r>
          </a:p>
        </p:txBody>
      </p:sp>
      <p:sp>
        <p:nvSpPr>
          <p:cNvPr id="100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00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Portfolio c">
    <p:spTree>
      <p:nvGrpSpPr>
        <p:cNvPr id="1" name=""/>
        <p:cNvGrpSpPr/>
        <p:nvPr/>
      </p:nvGrpSpPr>
      <p:grpSpPr>
        <a:xfrm>
          <a:off x="0" y="0"/>
          <a:ext cx="0" cy="0"/>
          <a:chOff x="0" y="0"/>
          <a:chExt cx="0" cy="0"/>
        </a:xfrm>
      </p:grpSpPr>
      <p:sp>
        <p:nvSpPr>
          <p:cNvPr id="100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01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011" name="Image"/>
          <p:cNvSpPr>
            <a:spLocks noGrp="1"/>
          </p:cNvSpPr>
          <p:nvPr>
            <p:ph type="pic" idx="13"/>
          </p:nvPr>
        </p:nvSpPr>
        <p:spPr>
          <a:xfrm>
            <a:off x="-1843941" y="0"/>
            <a:ext cx="13716001" cy="13716001"/>
          </a:xfrm>
          <a:prstGeom prst="rect">
            <a:avLst/>
          </a:prstGeom>
        </p:spPr>
        <p:txBody>
          <a:bodyPr lIns="91439" tIns="45719" rIns="91439" bIns="45719" anchor="t">
            <a:noAutofit/>
          </a:bodyPr>
          <a:lstStyle/>
          <a:p>
            <a:endParaRPr/>
          </a:p>
        </p:txBody>
      </p:sp>
      <p:sp>
        <p:nvSpPr>
          <p:cNvPr id="1012" name="Helvetic…"/>
          <p:cNvSpPr txBox="1">
            <a:spLocks noGrp="1"/>
          </p:cNvSpPr>
          <p:nvPr>
            <p:ph type="body" sz="quarter" idx="14"/>
          </p:nvPr>
        </p:nvSpPr>
        <p:spPr>
          <a:xfrm>
            <a:off x="1206500" y="1796626"/>
            <a:ext cx="7949671" cy="1956833"/>
          </a:xfrm>
          <a:prstGeom prst="rect">
            <a:avLst/>
          </a:prstGeom>
        </p:spPr>
        <p:txBody>
          <a:bodyPr lIns="45719" tIns="45719" rIns="45719" bIns="45719" anchor="t">
            <a:noAutofit/>
          </a:bodyPr>
          <a:lstStyle/>
          <a:p>
            <a:pPr marL="0" indent="0">
              <a:lnSpc>
                <a:spcPts val="6800"/>
              </a:lnSpc>
              <a:spcBef>
                <a:spcPts val="0"/>
              </a:spcBef>
              <a:buSzTx/>
              <a:buNone/>
              <a:defRPr sz="7200" spc="-215"/>
            </a:pPr>
            <a:r>
              <a:t>Helvetic </a:t>
            </a:r>
          </a:p>
          <a:p>
            <a:pPr marL="0" indent="0">
              <a:lnSpc>
                <a:spcPts val="6800"/>
              </a:lnSpc>
              <a:spcBef>
                <a:spcPts val="0"/>
              </a:spcBef>
              <a:buSzTx/>
              <a:buNone/>
              <a:defRPr sz="7200" spc="-215"/>
            </a:pPr>
            <a:r>
              <a:t>Web Design</a:t>
            </a:r>
          </a:p>
        </p:txBody>
      </p:sp>
      <p:sp>
        <p:nvSpPr>
          <p:cNvPr id="1013" name="See some project Description here"/>
          <p:cNvSpPr>
            <a:spLocks noGrp="1"/>
          </p:cNvSpPr>
          <p:nvPr>
            <p:ph type="body" sz="quarter" idx="15"/>
          </p:nvPr>
        </p:nvSpPr>
        <p:spPr>
          <a:xfrm>
            <a:off x="13891942" y="8064500"/>
            <a:ext cx="7949672" cy="889000"/>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See some project Description here</a:t>
            </a:r>
          </a:p>
        </p:txBody>
      </p:sp>
      <p:sp>
        <p:nvSpPr>
          <p:cNvPr id="1014" name="Tequis magnam everunt re volupti ntiusament at et omnimo totatin venimus anturis explaut alique quatem qui utemquia dolo erum soluptas alite tet id qui utempor esequis evelesc iaecabor re conseque qui officab orruntota cus"/>
          <p:cNvSpPr txBox="1">
            <a:spLocks noGrp="1"/>
          </p:cNvSpPr>
          <p:nvPr>
            <p:ph type="body" sz="quarter" idx="16"/>
          </p:nvPr>
        </p:nvSpPr>
        <p:spPr>
          <a:xfrm>
            <a:off x="13892956" y="9386793"/>
            <a:ext cx="8014494" cy="289999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a:t>
            </a:r>
          </a:p>
        </p:txBody>
      </p:sp>
      <p:sp>
        <p:nvSpPr>
          <p:cNvPr id="1015" name="Project Name here…"/>
          <p:cNvSpPr>
            <a:spLocks noGrp="1"/>
          </p:cNvSpPr>
          <p:nvPr>
            <p:ph type="body" sz="quarter" idx="17"/>
          </p:nvPr>
        </p:nvSpPr>
        <p:spPr>
          <a:xfrm>
            <a:off x="12769188" y="2875253"/>
            <a:ext cx="9130436" cy="2899996"/>
          </a:xfrm>
          <a:prstGeom prst="rect">
            <a:avLst/>
          </a:prstGeom>
        </p:spPr>
        <p:txBody>
          <a:bodyPr lIns="48766" tIns="48766" rIns="48766" bIns="48766" anchor="t">
            <a:noAutofit/>
          </a:bodyPr>
          <a:lstStyle/>
          <a:p>
            <a:pPr marL="0" indent="0">
              <a:spcBef>
                <a:spcPts val="0"/>
              </a:spcBef>
              <a:buSzTx/>
              <a:buNone/>
              <a:defRPr sz="4800" spc="-144"/>
            </a:pPr>
            <a:r>
              <a:t>Project Name here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a:t>
            </a:r>
          </a:p>
        </p:txBody>
      </p:sp>
      <p:sp>
        <p:nvSpPr>
          <p:cNvPr id="1016" name="Rectangle"/>
          <p:cNvSpPr>
            <a:spLocks noGrp="1"/>
          </p:cNvSpPr>
          <p:nvPr>
            <p:ph type="body" sz="quarter" idx="18"/>
          </p:nvPr>
        </p:nvSpPr>
        <p:spPr>
          <a:xfrm>
            <a:off x="1058333" y="6968066"/>
            <a:ext cx="11355124" cy="4693842"/>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1017" name="Image"/>
          <p:cNvSpPr>
            <a:spLocks noGrp="1"/>
          </p:cNvSpPr>
          <p:nvPr>
            <p:ph type="pic" sz="quarter" idx="19"/>
          </p:nvPr>
        </p:nvSpPr>
        <p:spPr>
          <a:xfrm>
            <a:off x="1544068" y="6848563"/>
            <a:ext cx="4934399" cy="4934399"/>
          </a:xfrm>
          <a:prstGeom prst="rect">
            <a:avLst/>
          </a:prstGeom>
        </p:spPr>
        <p:txBody>
          <a:bodyPr lIns="91439" tIns="45719" rIns="91439" bIns="45719" anchor="t">
            <a:noAutofit/>
          </a:bodyPr>
          <a:lstStyle/>
          <a:p>
            <a:endParaRPr/>
          </a:p>
        </p:txBody>
      </p:sp>
      <p:sp>
        <p:nvSpPr>
          <p:cNvPr id="1018" name="Image"/>
          <p:cNvSpPr>
            <a:spLocks noGrp="1"/>
          </p:cNvSpPr>
          <p:nvPr>
            <p:ph type="pic" sz="quarter" idx="20"/>
          </p:nvPr>
        </p:nvSpPr>
        <p:spPr>
          <a:xfrm>
            <a:off x="6954268" y="6848563"/>
            <a:ext cx="4934399" cy="4934399"/>
          </a:xfrm>
          <a:prstGeom prst="rect">
            <a:avLst/>
          </a:prstGeom>
        </p:spPr>
        <p:txBody>
          <a:bodyPr lIns="91439" tIns="45719" rIns="91439" bIns="45719" anchor="t">
            <a:noAutofit/>
          </a:bodyPr>
          <a:lstStyle/>
          <a:p>
            <a:endParaRPr/>
          </a:p>
        </p:txBody>
      </p:sp>
      <p:sp>
        <p:nvSpPr>
          <p:cNvPr id="101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02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ortfolio d">
    <p:spTree>
      <p:nvGrpSpPr>
        <p:cNvPr id="1" name=""/>
        <p:cNvGrpSpPr/>
        <p:nvPr/>
      </p:nvGrpSpPr>
      <p:grpSpPr>
        <a:xfrm>
          <a:off x="0" y="0"/>
          <a:ext cx="0" cy="0"/>
          <a:chOff x="0" y="0"/>
          <a:chExt cx="0" cy="0"/>
        </a:xfrm>
      </p:grpSpPr>
      <p:sp>
        <p:nvSpPr>
          <p:cNvPr id="102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02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029" name="Image"/>
          <p:cNvSpPr>
            <a:spLocks noGrp="1"/>
          </p:cNvSpPr>
          <p:nvPr>
            <p:ph type="pic" sz="quarter" idx="13"/>
          </p:nvPr>
        </p:nvSpPr>
        <p:spPr>
          <a:xfrm>
            <a:off x="2668" y="-1"/>
            <a:ext cx="7874001" cy="7874001"/>
          </a:xfrm>
          <a:prstGeom prst="rect">
            <a:avLst/>
          </a:prstGeom>
        </p:spPr>
        <p:txBody>
          <a:bodyPr lIns="91439" tIns="45719" rIns="91439" bIns="45719" anchor="t">
            <a:noAutofit/>
          </a:bodyPr>
          <a:lstStyle/>
          <a:p>
            <a:endParaRPr/>
          </a:p>
        </p:txBody>
      </p:sp>
      <p:sp>
        <p:nvSpPr>
          <p:cNvPr id="1030" name="Image"/>
          <p:cNvSpPr>
            <a:spLocks noGrp="1"/>
          </p:cNvSpPr>
          <p:nvPr>
            <p:ph type="pic" idx="14"/>
          </p:nvPr>
        </p:nvSpPr>
        <p:spPr>
          <a:xfrm>
            <a:off x="7873999" y="2540000"/>
            <a:ext cx="16510001" cy="16510001"/>
          </a:xfrm>
          <a:prstGeom prst="rect">
            <a:avLst/>
          </a:prstGeom>
        </p:spPr>
        <p:txBody>
          <a:bodyPr lIns="91439" tIns="45719" rIns="91439" bIns="45719" anchor="t">
            <a:noAutofit/>
          </a:bodyPr>
          <a:lstStyle/>
          <a:p>
            <a:endParaRPr/>
          </a:p>
        </p:txBody>
      </p:sp>
      <p:sp>
        <p:nvSpPr>
          <p:cNvPr id="1031" name="Not even…"/>
          <p:cNvSpPr txBox="1">
            <a:spLocks noGrp="1"/>
          </p:cNvSpPr>
          <p:nvPr>
            <p:ph type="body" sz="quarter" idx="15"/>
          </p:nvPr>
        </p:nvSpPr>
        <p:spPr>
          <a:xfrm>
            <a:off x="10380133" y="4342050"/>
            <a:ext cx="6248400"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Not even </a:t>
            </a:r>
          </a:p>
          <a:p>
            <a:pPr marL="0" indent="0">
              <a:spcBef>
                <a:spcPts val="0"/>
              </a:spcBef>
              <a:buSzTx/>
              <a:buNone/>
              <a:defRPr sz="4800" i="1" cap="none" spc="480">
                <a:latin typeface="Poppins Regular"/>
                <a:ea typeface="Poppins Regular"/>
                <a:cs typeface="Poppins Regular"/>
                <a:sym typeface="Poppins Regular"/>
              </a:defRPr>
            </a:pPr>
            <a:r>
              <a:t>a workspace.</a:t>
            </a:r>
          </a:p>
        </p:txBody>
      </p:sp>
      <p:sp>
        <p:nvSpPr>
          <p:cNvPr id="1032" name="Play…"/>
          <p:cNvSpPr txBox="1">
            <a:spLocks noGrp="1"/>
          </p:cNvSpPr>
          <p:nvPr>
            <p:ph type="body" sz="quarter" idx="16"/>
          </p:nvPr>
        </p:nvSpPr>
        <p:spPr>
          <a:xfrm>
            <a:off x="1206500" y="9103360"/>
            <a:ext cx="4724401" cy="2037557"/>
          </a:xfrm>
          <a:prstGeom prst="rect">
            <a:avLst/>
          </a:prstGeom>
        </p:spPr>
        <p:txBody>
          <a:bodyPr lIns="45719" tIns="45719" rIns="45719" bIns="45719" anchor="t">
            <a:noAutofit/>
          </a:bodyPr>
          <a:lstStyle/>
          <a:p>
            <a:pPr marL="0" indent="0">
              <a:lnSpc>
                <a:spcPts val="6800"/>
              </a:lnSpc>
              <a:spcBef>
                <a:spcPts val="0"/>
              </a:spcBef>
              <a:buSzTx/>
              <a:buNone/>
              <a:defRPr sz="7200" spc="-215"/>
            </a:pPr>
            <a:r>
              <a:t>Play</a:t>
            </a:r>
          </a:p>
          <a:p>
            <a:pPr marL="0" indent="0">
              <a:lnSpc>
                <a:spcPts val="6800"/>
              </a:lnSpc>
              <a:spcBef>
                <a:spcPts val="0"/>
              </a:spcBef>
              <a:buSzTx/>
              <a:buNone/>
              <a:defRPr sz="7200" spc="-215"/>
            </a:pPr>
            <a:r>
              <a:t>Hard </a:t>
            </a:r>
          </a:p>
        </p:txBody>
      </p:sp>
      <p:sp>
        <p:nvSpPr>
          <p:cNvPr id="103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03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4Columns - no image">
    <p:spTree>
      <p:nvGrpSpPr>
        <p:cNvPr id="1" name=""/>
        <p:cNvGrpSpPr/>
        <p:nvPr/>
      </p:nvGrpSpPr>
      <p:grpSpPr>
        <a:xfrm>
          <a:off x="0" y="0"/>
          <a:ext cx="0" cy="0"/>
          <a:chOff x="0" y="0"/>
          <a:chExt cx="0" cy="0"/>
        </a:xfrm>
      </p:grpSpPr>
      <p:sp>
        <p:nvSpPr>
          <p:cNvPr id="6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6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6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66" name="Text Page for…"/>
          <p:cNvSpPr txBox="1">
            <a:spLocks noGrp="1"/>
          </p:cNvSpPr>
          <p:nvPr>
            <p:ph type="body" sz="quarter" idx="13"/>
          </p:nvPr>
        </p:nvSpPr>
        <p:spPr>
          <a:xfrm>
            <a:off x="1206500" y="1796626"/>
            <a:ext cx="13745965"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a:t>
            </a:r>
          </a:p>
          <a:p>
            <a:pPr marL="0" indent="0">
              <a:lnSpc>
                <a:spcPts val="6800"/>
              </a:lnSpc>
              <a:spcBef>
                <a:spcPts val="0"/>
              </a:spcBef>
              <a:buSzTx/>
              <a:buNone/>
              <a:defRPr sz="7200" spc="-215"/>
            </a:pPr>
            <a:r>
              <a:t>Four columns</a:t>
            </a:r>
          </a:p>
        </p:txBody>
      </p:sp>
      <p:sp>
        <p:nvSpPr>
          <p:cNvPr id="67" name="More content possibilities for you. Much more."/>
          <p:cNvSpPr txBox="1">
            <a:spLocks noGrp="1"/>
          </p:cNvSpPr>
          <p:nvPr>
            <p:ph type="body" sz="quarter" idx="14"/>
          </p:nvPr>
        </p:nvSpPr>
        <p:spPr>
          <a:xfrm>
            <a:off x="2590800" y="4342050"/>
            <a:ext cx="8971558"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 Much more.</a:t>
            </a:r>
          </a:p>
        </p:txBody>
      </p:sp>
      <p:sp>
        <p:nvSpPr>
          <p:cNvPr id="68"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4177378"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69" name="Tequis magnam everunt re volupti ntiusament at et omnimo totatin venim qui utemquia dolo erum soluptas alite tet id qui utempor esequis evelesc iaecabor re.…"/>
          <p:cNvSpPr txBox="1">
            <a:spLocks noGrp="1"/>
          </p:cNvSpPr>
          <p:nvPr>
            <p:ph type="body" sz="quarter" idx="16"/>
          </p:nvPr>
        </p:nvSpPr>
        <p:spPr>
          <a:xfrm>
            <a:off x="7615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70" name="Tequis magnam everunt re volupti ntiusament at et omnimo totatin venim qui utemquia dolo erum soluptas alite tet id qui utempor esequis evelesc iaecabor re.…"/>
          <p:cNvSpPr txBox="1">
            <a:spLocks noGrp="1"/>
          </p:cNvSpPr>
          <p:nvPr>
            <p:ph type="body" sz="quarter" idx="17"/>
          </p:nvPr>
        </p:nvSpPr>
        <p:spPr>
          <a:xfrm>
            <a:off x="128522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71" name="Tequis magnam everunt re volupti ntiusament at et omnimo totatin venim qui utemquia dolo erum soluptas alite tet id qui utempor esequis evelesc iaecabor re.…"/>
          <p:cNvSpPr txBox="1">
            <a:spLocks noGrp="1"/>
          </p:cNvSpPr>
          <p:nvPr>
            <p:ph type="body" sz="quarter" idx="18"/>
          </p:nvPr>
        </p:nvSpPr>
        <p:spPr>
          <a:xfrm>
            <a:off x="18088773" y="6875607"/>
            <a:ext cx="4311447"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72"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Portfolio e">
    <p:spTree>
      <p:nvGrpSpPr>
        <p:cNvPr id="1" name=""/>
        <p:cNvGrpSpPr/>
        <p:nvPr/>
      </p:nvGrpSpPr>
      <p:grpSpPr>
        <a:xfrm>
          <a:off x="0" y="0"/>
          <a:ext cx="0" cy="0"/>
          <a:chOff x="0" y="0"/>
          <a:chExt cx="0" cy="0"/>
        </a:xfrm>
      </p:grpSpPr>
      <p:sp>
        <p:nvSpPr>
          <p:cNvPr id="104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04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043" name="Image"/>
          <p:cNvSpPr>
            <a:spLocks noGrp="1"/>
          </p:cNvSpPr>
          <p:nvPr>
            <p:ph type="pic" sz="quarter" idx="13"/>
          </p:nvPr>
        </p:nvSpPr>
        <p:spPr>
          <a:xfrm>
            <a:off x="16512668" y="-1"/>
            <a:ext cx="7874001" cy="7874001"/>
          </a:xfrm>
          <a:prstGeom prst="rect">
            <a:avLst/>
          </a:prstGeom>
        </p:spPr>
        <p:txBody>
          <a:bodyPr lIns="91439" tIns="45719" rIns="91439" bIns="45719" anchor="t">
            <a:noAutofit/>
          </a:bodyPr>
          <a:lstStyle/>
          <a:p>
            <a:endParaRPr/>
          </a:p>
        </p:txBody>
      </p:sp>
      <p:sp>
        <p:nvSpPr>
          <p:cNvPr id="1044" name="Image"/>
          <p:cNvSpPr>
            <a:spLocks noGrp="1"/>
          </p:cNvSpPr>
          <p:nvPr>
            <p:ph type="pic" idx="14"/>
          </p:nvPr>
        </p:nvSpPr>
        <p:spPr>
          <a:xfrm>
            <a:off x="-1" y="2540000"/>
            <a:ext cx="16510001" cy="16510001"/>
          </a:xfrm>
          <a:prstGeom prst="rect">
            <a:avLst/>
          </a:prstGeom>
        </p:spPr>
        <p:txBody>
          <a:bodyPr lIns="91439" tIns="45719" rIns="91439" bIns="45719" anchor="t">
            <a:noAutofit/>
          </a:bodyPr>
          <a:lstStyle/>
          <a:p>
            <a:endParaRPr/>
          </a:p>
        </p:txBody>
      </p:sp>
      <p:sp>
        <p:nvSpPr>
          <p:cNvPr id="1045" name="Not even…"/>
          <p:cNvSpPr txBox="1">
            <a:spLocks noGrp="1"/>
          </p:cNvSpPr>
          <p:nvPr>
            <p:ph type="body" sz="quarter" idx="15"/>
          </p:nvPr>
        </p:nvSpPr>
        <p:spPr>
          <a:xfrm>
            <a:off x="18050932" y="9823370"/>
            <a:ext cx="4797292"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Not even </a:t>
            </a:r>
          </a:p>
          <a:p>
            <a:pPr marL="0" indent="0">
              <a:spcBef>
                <a:spcPts val="0"/>
              </a:spcBef>
              <a:buSzTx/>
              <a:buNone/>
              <a:defRPr sz="4800" i="1" cap="none" spc="480">
                <a:latin typeface="Poppins Regular"/>
                <a:ea typeface="Poppins Regular"/>
                <a:cs typeface="Poppins Regular"/>
                <a:sym typeface="Poppins Regular"/>
              </a:defRPr>
            </a:pPr>
            <a:r>
              <a:t>a workspace.</a:t>
            </a:r>
          </a:p>
        </p:txBody>
      </p:sp>
      <p:sp>
        <p:nvSpPr>
          <p:cNvPr id="1046" name="More Portfolio of Clients.…"/>
          <p:cNvSpPr txBox="1"/>
          <p:nvPr/>
        </p:nvSpPr>
        <p:spPr>
          <a:xfrm>
            <a:off x="2464478" y="2268363"/>
            <a:ext cx="10868124" cy="4626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80000"/>
              </a:lnSpc>
              <a:defRPr sz="9600" cap="all" spc="-288">
                <a:latin typeface="+mn-lt"/>
                <a:ea typeface="+mn-ea"/>
                <a:cs typeface="+mn-cs"/>
                <a:sym typeface="Poppins Bold"/>
              </a:defRPr>
            </a:pPr>
            <a:r>
              <a:t>More Portfolio of Clients.</a:t>
            </a:r>
          </a:p>
          <a:p>
            <a:pPr>
              <a:lnSpc>
                <a:spcPct val="100000"/>
              </a:lnSpc>
              <a:defRPr sz="4800" i="1" spc="480"/>
            </a:pPr>
            <a:endParaRPr/>
          </a:p>
          <a:p>
            <a:pPr>
              <a:lnSpc>
                <a:spcPct val="100000"/>
              </a:lnSpc>
              <a:defRPr sz="4800" i="1" spc="480"/>
            </a:pPr>
            <a:r>
              <a:t>Stunning projects even needs</a:t>
            </a:r>
          </a:p>
          <a:p>
            <a:pPr>
              <a:lnSpc>
                <a:spcPct val="100000"/>
              </a:lnSpc>
              <a:defRPr sz="4800" i="1" spc="480"/>
            </a:pPr>
            <a:r>
              <a:t>more workspace.</a:t>
            </a:r>
          </a:p>
        </p:txBody>
      </p:sp>
      <p:sp>
        <p:nvSpPr>
          <p:cNvPr id="104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04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Portfolio f">
    <p:spTree>
      <p:nvGrpSpPr>
        <p:cNvPr id="1" name=""/>
        <p:cNvGrpSpPr/>
        <p:nvPr/>
      </p:nvGrpSpPr>
      <p:grpSpPr>
        <a:xfrm>
          <a:off x="0" y="0"/>
          <a:ext cx="0" cy="0"/>
          <a:chOff x="0" y="0"/>
          <a:chExt cx="0" cy="0"/>
        </a:xfrm>
      </p:grpSpPr>
      <p:sp>
        <p:nvSpPr>
          <p:cNvPr id="105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05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057" name="Image"/>
          <p:cNvSpPr>
            <a:spLocks noGrp="1"/>
          </p:cNvSpPr>
          <p:nvPr>
            <p:ph type="pic" idx="13"/>
          </p:nvPr>
        </p:nvSpPr>
        <p:spPr>
          <a:xfrm>
            <a:off x="-1" y="-5333878"/>
            <a:ext cx="24383806" cy="24383806"/>
          </a:xfrm>
          <a:prstGeom prst="rect">
            <a:avLst/>
          </a:prstGeom>
        </p:spPr>
        <p:txBody>
          <a:bodyPr lIns="91439" tIns="45719" rIns="91439" bIns="45719" anchor="t">
            <a:noAutofit/>
          </a:bodyPr>
          <a:lstStyle/>
          <a:p>
            <a:endParaRPr/>
          </a:p>
        </p:txBody>
      </p:sp>
      <p:sp>
        <p:nvSpPr>
          <p:cNvPr id="1058" name="Rectangle"/>
          <p:cNvSpPr>
            <a:spLocks noGrp="1"/>
          </p:cNvSpPr>
          <p:nvPr>
            <p:ph type="body" idx="14"/>
          </p:nvPr>
        </p:nvSpPr>
        <p:spPr>
          <a:xfrm>
            <a:off x="8763000" y="1905000"/>
            <a:ext cx="14351000" cy="10541000"/>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1059" name="Get some inspiration"/>
          <p:cNvSpPr>
            <a:spLocks noGrp="1"/>
          </p:cNvSpPr>
          <p:nvPr>
            <p:ph type="body" sz="quarter" idx="15"/>
          </p:nvPr>
        </p:nvSpPr>
        <p:spPr>
          <a:xfrm>
            <a:off x="12698807" y="3525441"/>
            <a:ext cx="9144000"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Get some inspiration </a:t>
            </a:r>
          </a:p>
        </p:txBody>
      </p:sp>
      <p:sp>
        <p:nvSpPr>
          <p:cNvPr id="1060" name="See latest projects of us"/>
          <p:cNvSpPr>
            <a:spLocks noGrp="1"/>
          </p:cNvSpPr>
          <p:nvPr>
            <p:ph type="body" sz="quarter" idx="16"/>
          </p:nvPr>
        </p:nvSpPr>
        <p:spPr>
          <a:xfrm>
            <a:off x="12700000" y="6700441"/>
            <a:ext cx="9141614"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See latest projects of us</a:t>
            </a:r>
          </a:p>
        </p:txBody>
      </p:sp>
      <p:sp>
        <p:nvSpPr>
          <p:cNvPr id="1061" name="HelVetic Port-folio"/>
          <p:cNvSpPr txBox="1">
            <a:spLocks noGrp="1"/>
          </p:cNvSpPr>
          <p:nvPr>
            <p:ph type="body" sz="quarter" idx="17"/>
          </p:nvPr>
        </p:nvSpPr>
        <p:spPr>
          <a:xfrm>
            <a:off x="1206500" y="1796626"/>
            <a:ext cx="5359301"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a:t>
            </a:r>
          </a:p>
        </p:txBody>
      </p:sp>
      <p:sp>
        <p:nvSpPr>
          <p:cNvPr id="1062" name="Tequis magnam everunt re volupti ntiusament at et omnimo totatin venimus anturis explaut alique quatem qui utemquia dolo erum soluptas alite tet id qui utempor esequis evelesc iaecabor re conseque qui officab orruntota cus ium rempedi gendandus veniscidus erum as."/>
          <p:cNvSpPr txBox="1">
            <a:spLocks noGrp="1"/>
          </p:cNvSpPr>
          <p:nvPr>
            <p:ph type="body" sz="quarter" idx="18"/>
          </p:nvPr>
        </p:nvSpPr>
        <p:spPr>
          <a:xfrm>
            <a:off x="12763450" y="7845860"/>
            <a:ext cx="9144000" cy="3344760"/>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ium rempedi gendandus veniscidus erum as.</a:t>
            </a:r>
          </a:p>
        </p:txBody>
      </p:sp>
      <p:sp>
        <p:nvSpPr>
          <p:cNvPr id="1063" name="Tequis magnam everunt re volupti ntiusament at et omnimo totatin venimus anturis explaut alique quatem qui utemquia dolo erum."/>
          <p:cNvSpPr txBox="1">
            <a:spLocks noGrp="1"/>
          </p:cNvSpPr>
          <p:nvPr>
            <p:ph type="body" sz="quarter" idx="19"/>
          </p:nvPr>
        </p:nvSpPr>
        <p:spPr>
          <a:xfrm>
            <a:off x="12763450" y="4543860"/>
            <a:ext cx="9144000" cy="1787357"/>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a:t>
            </a:r>
          </a:p>
        </p:txBody>
      </p:sp>
      <p:sp>
        <p:nvSpPr>
          <p:cNvPr id="106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06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Portfolio g">
    <p:spTree>
      <p:nvGrpSpPr>
        <p:cNvPr id="1" name=""/>
        <p:cNvGrpSpPr/>
        <p:nvPr/>
      </p:nvGrpSpPr>
      <p:grpSpPr>
        <a:xfrm>
          <a:off x="0" y="0"/>
          <a:ext cx="0" cy="0"/>
          <a:chOff x="0" y="0"/>
          <a:chExt cx="0" cy="0"/>
        </a:xfrm>
      </p:grpSpPr>
      <p:sp>
        <p:nvSpPr>
          <p:cNvPr id="107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07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074" name="Rectangle"/>
          <p:cNvSpPr>
            <a:spLocks noGrp="1"/>
          </p:cNvSpPr>
          <p:nvPr>
            <p:ph type="body" idx="13"/>
          </p:nvPr>
        </p:nvSpPr>
        <p:spPr>
          <a:xfrm>
            <a:off x="8763000" y="1905000"/>
            <a:ext cx="14351000" cy="10541000"/>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1075" name="HelVetic Port-folio Style 2"/>
          <p:cNvSpPr txBox="1">
            <a:spLocks noGrp="1"/>
          </p:cNvSpPr>
          <p:nvPr>
            <p:ph type="body" sz="quarter" idx="14"/>
          </p:nvPr>
        </p:nvSpPr>
        <p:spPr>
          <a:xfrm>
            <a:off x="1206500" y="1796626"/>
            <a:ext cx="5359301"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 2</a:t>
            </a:r>
          </a:p>
        </p:txBody>
      </p:sp>
      <p:sp>
        <p:nvSpPr>
          <p:cNvPr id="1076" name="placeholder_image.jpg"/>
          <p:cNvSpPr>
            <a:spLocks noGrp="1"/>
          </p:cNvSpPr>
          <p:nvPr>
            <p:ph type="pic" sz="quarter" idx="15"/>
          </p:nvPr>
        </p:nvSpPr>
        <p:spPr>
          <a:xfrm>
            <a:off x="2224902" y="6730338"/>
            <a:ext cx="5075196" cy="5075197"/>
          </a:xfrm>
          <a:prstGeom prst="rect">
            <a:avLst/>
          </a:prstGeom>
        </p:spPr>
        <p:txBody>
          <a:bodyPr lIns="91439" tIns="45719" rIns="91439" bIns="45719" anchor="t">
            <a:noAutofit/>
          </a:bodyPr>
          <a:lstStyle/>
          <a:p>
            <a:endParaRPr/>
          </a:p>
        </p:txBody>
      </p:sp>
      <p:sp>
        <p:nvSpPr>
          <p:cNvPr id="1077" name="placeholder_image.jpg"/>
          <p:cNvSpPr>
            <a:spLocks noGrp="1"/>
          </p:cNvSpPr>
          <p:nvPr>
            <p:ph type="pic" sz="quarter" idx="16"/>
          </p:nvPr>
        </p:nvSpPr>
        <p:spPr>
          <a:xfrm>
            <a:off x="18350495" y="6729081"/>
            <a:ext cx="5082009" cy="5082009"/>
          </a:xfrm>
          <a:prstGeom prst="rect">
            <a:avLst/>
          </a:prstGeom>
        </p:spPr>
        <p:txBody>
          <a:bodyPr lIns="91439" tIns="45719" rIns="91439" bIns="45719" anchor="t">
            <a:noAutofit/>
          </a:bodyPr>
          <a:lstStyle/>
          <a:p>
            <a:endParaRPr/>
          </a:p>
        </p:txBody>
      </p:sp>
      <p:sp>
        <p:nvSpPr>
          <p:cNvPr id="1078" name="placeholder_image.jpg"/>
          <p:cNvSpPr>
            <a:spLocks noGrp="1"/>
          </p:cNvSpPr>
          <p:nvPr>
            <p:ph type="pic" sz="quarter" idx="17"/>
          </p:nvPr>
        </p:nvSpPr>
        <p:spPr>
          <a:xfrm>
            <a:off x="12964703" y="6720482"/>
            <a:ext cx="5085052" cy="5085052"/>
          </a:xfrm>
          <a:prstGeom prst="rect">
            <a:avLst/>
          </a:prstGeom>
        </p:spPr>
        <p:txBody>
          <a:bodyPr lIns="91439" tIns="45719" rIns="91439" bIns="45719" anchor="t">
            <a:noAutofit/>
          </a:bodyPr>
          <a:lstStyle/>
          <a:p>
            <a:endParaRPr/>
          </a:p>
        </p:txBody>
      </p:sp>
      <p:sp>
        <p:nvSpPr>
          <p:cNvPr id="1079" name="placeholder_image.jpg"/>
          <p:cNvSpPr>
            <a:spLocks noGrp="1"/>
          </p:cNvSpPr>
          <p:nvPr>
            <p:ph type="pic" sz="quarter" idx="18"/>
          </p:nvPr>
        </p:nvSpPr>
        <p:spPr>
          <a:xfrm>
            <a:off x="7606824" y="6725642"/>
            <a:ext cx="5079893" cy="5079892"/>
          </a:xfrm>
          <a:prstGeom prst="rect">
            <a:avLst/>
          </a:prstGeom>
        </p:spPr>
        <p:txBody>
          <a:bodyPr lIns="91439" tIns="45719" rIns="91439" bIns="45719" anchor="t">
            <a:noAutofit/>
          </a:bodyPr>
          <a:lstStyle/>
          <a:p>
            <a:endParaRPr/>
          </a:p>
        </p:txBody>
      </p:sp>
      <p:sp>
        <p:nvSpPr>
          <p:cNvPr id="1080" name="Tequis magnam everunt re volupti ntiusament at et omnimo totatin venimus anturis explaut alique quatem qui utemquia dolo erum soluptas alite tet id qui utempor esequis evelesc iaecabor re."/>
          <p:cNvSpPr txBox="1">
            <a:spLocks noGrp="1"/>
          </p:cNvSpPr>
          <p:nvPr>
            <p:ph type="body" sz="quarter" idx="19"/>
          </p:nvPr>
        </p:nvSpPr>
        <p:spPr>
          <a:xfrm>
            <a:off x="13308541" y="1914140"/>
            <a:ext cx="9781649" cy="236544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a:t>
            </a:r>
          </a:p>
        </p:txBody>
      </p:sp>
      <p:sp>
        <p:nvSpPr>
          <p:cNvPr id="1081" name="Project 03"/>
          <p:cNvSpPr txBox="1">
            <a:spLocks noGrp="1"/>
          </p:cNvSpPr>
          <p:nvPr>
            <p:ph type="body" sz="quarter" idx="20"/>
          </p:nvPr>
        </p:nvSpPr>
        <p:spPr>
          <a:xfrm>
            <a:off x="13308541" y="5924562"/>
            <a:ext cx="4397377" cy="80585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Project 03</a:t>
            </a:r>
          </a:p>
        </p:txBody>
      </p:sp>
      <p:sp>
        <p:nvSpPr>
          <p:cNvPr id="1082" name="Project 04"/>
          <p:cNvSpPr txBox="1">
            <a:spLocks noGrp="1"/>
          </p:cNvSpPr>
          <p:nvPr>
            <p:ph type="body" sz="quarter" idx="21"/>
          </p:nvPr>
        </p:nvSpPr>
        <p:spPr>
          <a:xfrm>
            <a:off x="18645187" y="5924562"/>
            <a:ext cx="4445001" cy="80585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Project 04</a:t>
            </a:r>
          </a:p>
        </p:txBody>
      </p:sp>
      <p:sp>
        <p:nvSpPr>
          <p:cNvPr id="1083" name="Project 01"/>
          <p:cNvSpPr txBox="1">
            <a:spLocks noGrp="1"/>
          </p:cNvSpPr>
          <p:nvPr>
            <p:ph type="body" sz="quarter" idx="22"/>
          </p:nvPr>
        </p:nvSpPr>
        <p:spPr>
          <a:xfrm>
            <a:off x="2541587" y="5924562"/>
            <a:ext cx="4445001" cy="80585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Project 01</a:t>
            </a:r>
          </a:p>
        </p:txBody>
      </p:sp>
      <p:sp>
        <p:nvSpPr>
          <p:cNvPr id="1084" name="Project 02"/>
          <p:cNvSpPr txBox="1">
            <a:spLocks noGrp="1"/>
          </p:cNvSpPr>
          <p:nvPr>
            <p:ph type="body" sz="quarter" idx="23"/>
          </p:nvPr>
        </p:nvSpPr>
        <p:spPr>
          <a:xfrm>
            <a:off x="7926387" y="5924562"/>
            <a:ext cx="4445001" cy="805856"/>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Project 02</a:t>
            </a:r>
          </a:p>
        </p:txBody>
      </p:sp>
      <p:sp>
        <p:nvSpPr>
          <p:cNvPr id="108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0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Portfolio h">
    <p:spTree>
      <p:nvGrpSpPr>
        <p:cNvPr id="1" name=""/>
        <p:cNvGrpSpPr/>
        <p:nvPr/>
      </p:nvGrpSpPr>
      <p:grpSpPr>
        <a:xfrm>
          <a:off x="0" y="0"/>
          <a:ext cx="0" cy="0"/>
          <a:chOff x="0" y="0"/>
          <a:chExt cx="0" cy="0"/>
        </a:xfrm>
      </p:grpSpPr>
      <p:sp>
        <p:nvSpPr>
          <p:cNvPr id="109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09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095" name="Rectangle"/>
          <p:cNvSpPr>
            <a:spLocks noGrp="1"/>
          </p:cNvSpPr>
          <p:nvPr>
            <p:ph type="body" idx="13"/>
          </p:nvPr>
        </p:nvSpPr>
        <p:spPr>
          <a:xfrm>
            <a:off x="8763000" y="1905000"/>
            <a:ext cx="14351000" cy="10541000"/>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1096" name="HelVetic Port-folio Style 3"/>
          <p:cNvSpPr txBox="1"/>
          <p:nvPr/>
        </p:nvSpPr>
        <p:spPr>
          <a:xfrm>
            <a:off x="1206500" y="1796626"/>
            <a:ext cx="6668790" cy="381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nSpc>
                <a:spcPts val="6800"/>
              </a:lnSpc>
              <a:defRPr sz="7200" cap="all" spc="-215">
                <a:latin typeface="+mn-lt"/>
                <a:ea typeface="+mn-ea"/>
                <a:cs typeface="+mn-cs"/>
                <a:sym typeface="Poppins Bold"/>
              </a:defRPr>
            </a:lvl1pPr>
          </a:lstStyle>
          <a:p>
            <a:r>
              <a:t>HelVetic Port-folio Style 3</a:t>
            </a:r>
          </a:p>
        </p:txBody>
      </p:sp>
      <p:sp>
        <p:nvSpPr>
          <p:cNvPr id="1097" name="placeholder_image.jpg"/>
          <p:cNvSpPr>
            <a:spLocks noGrp="1"/>
          </p:cNvSpPr>
          <p:nvPr>
            <p:ph type="pic" sz="quarter" idx="14"/>
          </p:nvPr>
        </p:nvSpPr>
        <p:spPr>
          <a:xfrm>
            <a:off x="17399024" y="5842000"/>
            <a:ext cx="7873852" cy="7873852"/>
          </a:xfrm>
          <a:prstGeom prst="rect">
            <a:avLst/>
          </a:prstGeom>
        </p:spPr>
        <p:txBody>
          <a:bodyPr lIns="91439" tIns="45719" rIns="91439" bIns="45719" anchor="t">
            <a:noAutofit/>
          </a:bodyPr>
          <a:lstStyle/>
          <a:p>
            <a:endParaRPr/>
          </a:p>
        </p:txBody>
      </p:sp>
      <p:sp>
        <p:nvSpPr>
          <p:cNvPr id="1098" name="placeholder_image.jpg"/>
          <p:cNvSpPr>
            <a:spLocks noGrp="1"/>
          </p:cNvSpPr>
          <p:nvPr>
            <p:ph type="pic" sz="quarter" idx="15"/>
          </p:nvPr>
        </p:nvSpPr>
        <p:spPr>
          <a:xfrm>
            <a:off x="18288000" y="-127025"/>
            <a:ext cx="6095902" cy="6095902"/>
          </a:xfrm>
          <a:prstGeom prst="rect">
            <a:avLst/>
          </a:prstGeom>
        </p:spPr>
        <p:txBody>
          <a:bodyPr lIns="91439" tIns="45719" rIns="91439" bIns="45719" anchor="t">
            <a:noAutofit/>
          </a:bodyPr>
          <a:lstStyle/>
          <a:p>
            <a:endParaRPr/>
          </a:p>
        </p:txBody>
      </p:sp>
      <p:sp>
        <p:nvSpPr>
          <p:cNvPr id="1099" name="placeholder_image.jpg"/>
          <p:cNvSpPr>
            <a:spLocks noGrp="1"/>
          </p:cNvSpPr>
          <p:nvPr>
            <p:ph type="pic" sz="half" idx="16"/>
          </p:nvPr>
        </p:nvSpPr>
        <p:spPr>
          <a:xfrm>
            <a:off x="2540000" y="4952975"/>
            <a:ext cx="9651901" cy="9651901"/>
          </a:xfrm>
          <a:prstGeom prst="rect">
            <a:avLst/>
          </a:prstGeom>
        </p:spPr>
        <p:txBody>
          <a:bodyPr lIns="91439" tIns="45719" rIns="91439" bIns="45719" anchor="t">
            <a:noAutofit/>
          </a:bodyPr>
          <a:lstStyle/>
          <a:p>
            <a:endParaRPr/>
          </a:p>
        </p:txBody>
      </p:sp>
      <p:sp>
        <p:nvSpPr>
          <p:cNvPr id="1100" name="placeholder_image.jpg"/>
          <p:cNvSpPr>
            <a:spLocks noGrp="1"/>
          </p:cNvSpPr>
          <p:nvPr>
            <p:ph type="pic" sz="quarter" idx="17"/>
          </p:nvPr>
        </p:nvSpPr>
        <p:spPr>
          <a:xfrm>
            <a:off x="11311492" y="12700"/>
            <a:ext cx="7873852" cy="7873852"/>
          </a:xfrm>
          <a:prstGeom prst="rect">
            <a:avLst/>
          </a:prstGeom>
        </p:spPr>
        <p:txBody>
          <a:bodyPr lIns="91439" tIns="45719" rIns="91439" bIns="45719" anchor="t">
            <a:noAutofit/>
          </a:bodyPr>
          <a:lstStyle/>
          <a:p>
            <a:endParaRPr/>
          </a:p>
        </p:txBody>
      </p:sp>
      <p:sp>
        <p:nvSpPr>
          <p:cNvPr id="1101" name="placeholder_image.jpg"/>
          <p:cNvSpPr>
            <a:spLocks noGrp="1"/>
          </p:cNvSpPr>
          <p:nvPr>
            <p:ph type="pic" sz="quarter" idx="18"/>
          </p:nvPr>
        </p:nvSpPr>
        <p:spPr>
          <a:xfrm>
            <a:off x="12200466" y="7755441"/>
            <a:ext cx="6095903" cy="6095902"/>
          </a:xfrm>
          <a:prstGeom prst="rect">
            <a:avLst/>
          </a:prstGeom>
        </p:spPr>
        <p:txBody>
          <a:bodyPr lIns="91439" tIns="45719" rIns="91439" bIns="45719" anchor="t">
            <a:noAutofit/>
          </a:bodyPr>
          <a:lstStyle/>
          <a:p>
            <a:endParaRPr/>
          </a:p>
        </p:txBody>
      </p:sp>
      <p:sp>
        <p:nvSpPr>
          <p:cNvPr id="110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1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Portfolio i">
    <p:spTree>
      <p:nvGrpSpPr>
        <p:cNvPr id="1" name=""/>
        <p:cNvGrpSpPr/>
        <p:nvPr/>
      </p:nvGrpSpPr>
      <p:grpSpPr>
        <a:xfrm>
          <a:off x="0" y="0"/>
          <a:ext cx="0" cy="0"/>
          <a:chOff x="0" y="0"/>
          <a:chExt cx="0" cy="0"/>
        </a:xfrm>
      </p:grpSpPr>
      <p:sp>
        <p:nvSpPr>
          <p:cNvPr id="111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11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112" name="placeholder_image.jpg"/>
          <p:cNvSpPr>
            <a:spLocks noGrp="1"/>
          </p:cNvSpPr>
          <p:nvPr>
            <p:ph type="pic" sz="quarter" idx="13"/>
          </p:nvPr>
        </p:nvSpPr>
        <p:spPr>
          <a:xfrm>
            <a:off x="17399024" y="5842000"/>
            <a:ext cx="7873852" cy="7873852"/>
          </a:xfrm>
          <a:prstGeom prst="rect">
            <a:avLst/>
          </a:prstGeom>
        </p:spPr>
        <p:txBody>
          <a:bodyPr lIns="91439" tIns="45719" rIns="91439" bIns="45719" anchor="t">
            <a:noAutofit/>
          </a:bodyPr>
          <a:lstStyle/>
          <a:p>
            <a:endParaRPr/>
          </a:p>
        </p:txBody>
      </p:sp>
      <p:sp>
        <p:nvSpPr>
          <p:cNvPr id="1113" name="placeholder_image.jpg"/>
          <p:cNvSpPr>
            <a:spLocks noGrp="1"/>
          </p:cNvSpPr>
          <p:nvPr>
            <p:ph type="pic" sz="quarter" idx="14"/>
          </p:nvPr>
        </p:nvSpPr>
        <p:spPr>
          <a:xfrm>
            <a:off x="18288000" y="-127025"/>
            <a:ext cx="6095902" cy="6095902"/>
          </a:xfrm>
          <a:prstGeom prst="rect">
            <a:avLst/>
          </a:prstGeom>
        </p:spPr>
        <p:txBody>
          <a:bodyPr lIns="91439" tIns="45719" rIns="91439" bIns="45719" anchor="t">
            <a:noAutofit/>
          </a:bodyPr>
          <a:lstStyle/>
          <a:p>
            <a:endParaRPr/>
          </a:p>
        </p:txBody>
      </p:sp>
      <p:sp>
        <p:nvSpPr>
          <p:cNvPr id="1114" name="placeholder_image.jpg"/>
          <p:cNvSpPr>
            <a:spLocks noGrp="1"/>
          </p:cNvSpPr>
          <p:nvPr>
            <p:ph type="pic" idx="15"/>
          </p:nvPr>
        </p:nvSpPr>
        <p:spPr>
          <a:xfrm>
            <a:off x="8382024" y="0"/>
            <a:ext cx="13715852" cy="13715852"/>
          </a:xfrm>
          <a:prstGeom prst="rect">
            <a:avLst/>
          </a:prstGeom>
        </p:spPr>
        <p:txBody>
          <a:bodyPr lIns="91439" tIns="45719" rIns="91439" bIns="45719" anchor="t">
            <a:noAutofit/>
          </a:bodyPr>
          <a:lstStyle/>
          <a:p>
            <a:endParaRPr/>
          </a:p>
        </p:txBody>
      </p:sp>
      <p:sp>
        <p:nvSpPr>
          <p:cNvPr id="1115" name="placeholder_image.jpg"/>
          <p:cNvSpPr>
            <a:spLocks noGrp="1"/>
          </p:cNvSpPr>
          <p:nvPr>
            <p:ph type="pic" sz="half" idx="16"/>
          </p:nvPr>
        </p:nvSpPr>
        <p:spPr>
          <a:xfrm>
            <a:off x="2540000" y="4952975"/>
            <a:ext cx="9651901" cy="9651901"/>
          </a:xfrm>
          <a:prstGeom prst="rect">
            <a:avLst/>
          </a:prstGeom>
        </p:spPr>
        <p:txBody>
          <a:bodyPr lIns="91439" tIns="45719" rIns="91439" bIns="45719" anchor="t">
            <a:noAutofit/>
          </a:bodyPr>
          <a:lstStyle/>
          <a:p>
            <a:endParaRPr/>
          </a:p>
        </p:txBody>
      </p:sp>
      <p:sp>
        <p:nvSpPr>
          <p:cNvPr id="1116" name="HelVetic Port-folio Style 4"/>
          <p:cNvSpPr txBox="1">
            <a:spLocks noGrp="1"/>
          </p:cNvSpPr>
          <p:nvPr>
            <p:ph type="body" sz="quarter" idx="17"/>
          </p:nvPr>
        </p:nvSpPr>
        <p:spPr>
          <a:xfrm>
            <a:off x="1206500" y="1796626"/>
            <a:ext cx="6668790"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 4</a:t>
            </a:r>
          </a:p>
        </p:txBody>
      </p:sp>
      <p:sp>
        <p:nvSpPr>
          <p:cNvPr id="111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11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Portfolio j">
    <p:spTree>
      <p:nvGrpSpPr>
        <p:cNvPr id="1" name=""/>
        <p:cNvGrpSpPr/>
        <p:nvPr/>
      </p:nvGrpSpPr>
      <p:grpSpPr>
        <a:xfrm>
          <a:off x="0" y="0"/>
          <a:ext cx="0" cy="0"/>
          <a:chOff x="0" y="0"/>
          <a:chExt cx="0" cy="0"/>
        </a:xfrm>
      </p:grpSpPr>
      <p:sp>
        <p:nvSpPr>
          <p:cNvPr id="112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12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127" name="Image"/>
          <p:cNvSpPr>
            <a:spLocks noGrp="1"/>
          </p:cNvSpPr>
          <p:nvPr>
            <p:ph type="pic" sz="quarter" idx="13"/>
          </p:nvPr>
        </p:nvSpPr>
        <p:spPr>
          <a:xfrm>
            <a:off x="-888975" y="0"/>
            <a:ext cx="7873852" cy="7873852"/>
          </a:xfrm>
          <a:prstGeom prst="rect">
            <a:avLst/>
          </a:prstGeom>
        </p:spPr>
        <p:txBody>
          <a:bodyPr lIns="91439" tIns="45719" rIns="91439" bIns="45719" anchor="t">
            <a:noAutofit/>
          </a:bodyPr>
          <a:lstStyle/>
          <a:p>
            <a:endParaRPr/>
          </a:p>
        </p:txBody>
      </p:sp>
      <p:sp>
        <p:nvSpPr>
          <p:cNvPr id="1128" name="Image"/>
          <p:cNvSpPr>
            <a:spLocks noGrp="1"/>
          </p:cNvSpPr>
          <p:nvPr>
            <p:ph type="pic" idx="14"/>
          </p:nvPr>
        </p:nvSpPr>
        <p:spPr>
          <a:xfrm>
            <a:off x="2286025" y="0"/>
            <a:ext cx="13715852" cy="13715852"/>
          </a:xfrm>
          <a:prstGeom prst="rect">
            <a:avLst/>
          </a:prstGeom>
        </p:spPr>
        <p:txBody>
          <a:bodyPr lIns="91439" tIns="45719" rIns="91439" bIns="45719" anchor="t">
            <a:noAutofit/>
          </a:bodyPr>
          <a:lstStyle/>
          <a:p>
            <a:endParaRPr/>
          </a:p>
        </p:txBody>
      </p:sp>
      <p:sp>
        <p:nvSpPr>
          <p:cNvPr id="1129" name="Image"/>
          <p:cNvSpPr>
            <a:spLocks noGrp="1"/>
          </p:cNvSpPr>
          <p:nvPr>
            <p:ph type="pic" sz="quarter" idx="15"/>
          </p:nvPr>
        </p:nvSpPr>
        <p:spPr>
          <a:xfrm>
            <a:off x="12191999" y="7746975"/>
            <a:ext cx="6095902" cy="6095902"/>
          </a:xfrm>
          <a:prstGeom prst="rect">
            <a:avLst/>
          </a:prstGeom>
        </p:spPr>
        <p:txBody>
          <a:bodyPr lIns="91439" tIns="45719" rIns="91439" bIns="45719" anchor="t">
            <a:noAutofit/>
          </a:bodyPr>
          <a:lstStyle/>
          <a:p>
            <a:endParaRPr/>
          </a:p>
        </p:txBody>
      </p:sp>
      <p:sp>
        <p:nvSpPr>
          <p:cNvPr id="1130" name="Image"/>
          <p:cNvSpPr>
            <a:spLocks noGrp="1"/>
          </p:cNvSpPr>
          <p:nvPr>
            <p:ph type="pic" idx="16"/>
          </p:nvPr>
        </p:nvSpPr>
        <p:spPr>
          <a:xfrm>
            <a:off x="14478024" y="0"/>
            <a:ext cx="13715852" cy="13715852"/>
          </a:xfrm>
          <a:prstGeom prst="rect">
            <a:avLst/>
          </a:prstGeom>
        </p:spPr>
        <p:txBody>
          <a:bodyPr lIns="91439" tIns="45719" rIns="91439" bIns="45719" anchor="t">
            <a:noAutofit/>
          </a:bodyPr>
          <a:lstStyle/>
          <a:p>
            <a:endParaRPr/>
          </a:p>
        </p:txBody>
      </p:sp>
      <p:sp>
        <p:nvSpPr>
          <p:cNvPr id="1131" name="HelVetic Port-folio Style 4"/>
          <p:cNvSpPr txBox="1">
            <a:spLocks noGrp="1"/>
          </p:cNvSpPr>
          <p:nvPr>
            <p:ph type="body" sz="quarter" idx="17"/>
          </p:nvPr>
        </p:nvSpPr>
        <p:spPr>
          <a:xfrm>
            <a:off x="14787033" y="1796626"/>
            <a:ext cx="6668790" cy="381000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 4</a:t>
            </a:r>
          </a:p>
        </p:txBody>
      </p:sp>
      <p:sp>
        <p:nvSpPr>
          <p:cNvPr id="1132" name="Make clients happy."/>
          <p:cNvSpPr txBox="1"/>
          <p:nvPr/>
        </p:nvSpPr>
        <p:spPr>
          <a:xfrm>
            <a:off x="1286932" y="9229233"/>
            <a:ext cx="4078817" cy="1816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nSpc>
                <a:spcPct val="100000"/>
              </a:lnSpc>
              <a:defRPr sz="4800" i="1" spc="480"/>
            </a:lvl1pPr>
          </a:lstStyle>
          <a:p>
            <a:r>
              <a:t>Make clients happy.</a:t>
            </a:r>
          </a:p>
        </p:txBody>
      </p:sp>
      <p:sp>
        <p:nvSpPr>
          <p:cNvPr id="113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13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Portfolio k">
    <p:spTree>
      <p:nvGrpSpPr>
        <p:cNvPr id="1" name=""/>
        <p:cNvGrpSpPr/>
        <p:nvPr/>
      </p:nvGrpSpPr>
      <p:grpSpPr>
        <a:xfrm>
          <a:off x="0" y="0"/>
          <a:ext cx="0" cy="0"/>
          <a:chOff x="0" y="0"/>
          <a:chExt cx="0" cy="0"/>
        </a:xfrm>
      </p:grpSpPr>
      <p:sp>
        <p:nvSpPr>
          <p:cNvPr id="114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14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14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144" name=""/>
          <p:cNvSpPr txBox="1">
            <a:spLocks noGrp="1"/>
          </p:cNvSpPr>
          <p:nvPr>
            <p:ph type="body" sz="quarter" idx="13"/>
          </p:nvPr>
        </p:nvSpPr>
        <p:spPr>
          <a:xfrm>
            <a:off x="17153004" y="7303265"/>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1145" name="Tequis magnam everunt re volupti ntiusament at."/>
          <p:cNvSpPr txBox="1">
            <a:spLocks noGrp="1"/>
          </p:cNvSpPr>
          <p:nvPr>
            <p:ph type="body" sz="quarter" idx="14"/>
          </p:nvPr>
        </p:nvSpPr>
        <p:spPr>
          <a:xfrm>
            <a:off x="18506347" y="8080209"/>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1146" name="Desc. Point a"/>
          <p:cNvSpPr>
            <a:spLocks noGrp="1"/>
          </p:cNvSpPr>
          <p:nvPr>
            <p:ph type="body" sz="quarter" idx="15"/>
          </p:nvPr>
        </p:nvSpPr>
        <p:spPr>
          <a:xfrm>
            <a:off x="18507521" y="7075416"/>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1147" name=""/>
          <p:cNvSpPr txBox="1">
            <a:spLocks noGrp="1"/>
          </p:cNvSpPr>
          <p:nvPr>
            <p:ph type="body" sz="quarter" idx="16"/>
          </p:nvPr>
        </p:nvSpPr>
        <p:spPr>
          <a:xfrm>
            <a:off x="17153004" y="10031996"/>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1148" name="Tequis magnam everunt re volupti ntiusament at."/>
          <p:cNvSpPr txBox="1">
            <a:spLocks noGrp="1"/>
          </p:cNvSpPr>
          <p:nvPr>
            <p:ph type="body" sz="quarter" idx="17"/>
          </p:nvPr>
        </p:nvSpPr>
        <p:spPr>
          <a:xfrm>
            <a:off x="18506347" y="10808940"/>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1149" name="Desc. Point b"/>
          <p:cNvSpPr>
            <a:spLocks noGrp="1"/>
          </p:cNvSpPr>
          <p:nvPr>
            <p:ph type="body" sz="quarter" idx="18"/>
          </p:nvPr>
        </p:nvSpPr>
        <p:spPr>
          <a:xfrm>
            <a:off x="18507521"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1150" name="Tequis magnam everunt re volupti ntiusament at et omnimo totatin venimus."/>
          <p:cNvSpPr txBox="1">
            <a:spLocks noGrp="1"/>
          </p:cNvSpPr>
          <p:nvPr>
            <p:ph type="body" sz="quarter" idx="19"/>
          </p:nvPr>
        </p:nvSpPr>
        <p:spPr>
          <a:xfrm>
            <a:off x="17152473" y="4758940"/>
            <a:ext cx="6112474" cy="236544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a:t>
            </a:r>
          </a:p>
        </p:txBody>
      </p:sp>
      <p:sp>
        <p:nvSpPr>
          <p:cNvPr id="1151" name="placeholder_image.jpg"/>
          <p:cNvSpPr>
            <a:spLocks noGrp="1"/>
          </p:cNvSpPr>
          <p:nvPr>
            <p:ph type="pic" sz="half" idx="20"/>
          </p:nvPr>
        </p:nvSpPr>
        <p:spPr>
          <a:xfrm>
            <a:off x="711225" y="1879600"/>
            <a:ext cx="9906001" cy="9906000"/>
          </a:xfrm>
          <a:prstGeom prst="rect">
            <a:avLst/>
          </a:prstGeom>
        </p:spPr>
        <p:txBody>
          <a:bodyPr lIns="91439" tIns="45719" rIns="91439" bIns="45719" anchor="t">
            <a:noAutofit/>
          </a:bodyPr>
          <a:lstStyle/>
          <a:p>
            <a:endParaRPr/>
          </a:p>
        </p:txBody>
      </p:sp>
      <p:sp>
        <p:nvSpPr>
          <p:cNvPr id="1152" name="placeholder_image.jpg"/>
          <p:cNvSpPr>
            <a:spLocks noGrp="1"/>
          </p:cNvSpPr>
          <p:nvPr>
            <p:ph type="pic" sz="quarter" idx="21"/>
          </p:nvPr>
        </p:nvSpPr>
        <p:spPr>
          <a:xfrm>
            <a:off x="9048908" y="1163595"/>
            <a:ext cx="6248453" cy="6248452"/>
          </a:xfrm>
          <a:prstGeom prst="rect">
            <a:avLst/>
          </a:prstGeom>
        </p:spPr>
        <p:txBody>
          <a:bodyPr lIns="91439" tIns="45719" rIns="91439" bIns="45719" anchor="t">
            <a:noAutofit/>
          </a:bodyPr>
          <a:lstStyle/>
          <a:p>
            <a:endParaRPr/>
          </a:p>
        </p:txBody>
      </p:sp>
      <p:sp>
        <p:nvSpPr>
          <p:cNvPr id="1153" name="placeholder_image.jpg"/>
          <p:cNvSpPr>
            <a:spLocks noGrp="1"/>
          </p:cNvSpPr>
          <p:nvPr>
            <p:ph type="pic" sz="quarter" idx="22"/>
          </p:nvPr>
        </p:nvSpPr>
        <p:spPr>
          <a:xfrm>
            <a:off x="9048909" y="6271231"/>
            <a:ext cx="6248452" cy="6248452"/>
          </a:xfrm>
          <a:prstGeom prst="rect">
            <a:avLst/>
          </a:prstGeom>
        </p:spPr>
        <p:txBody>
          <a:bodyPr lIns="91439" tIns="45719" rIns="91439" bIns="45719" anchor="t">
            <a:noAutofit/>
          </a:bodyPr>
          <a:lstStyle/>
          <a:p>
            <a:endParaRPr/>
          </a:p>
        </p:txBody>
      </p:sp>
      <p:sp>
        <p:nvSpPr>
          <p:cNvPr id="1154" name="Make clients happy."/>
          <p:cNvSpPr txBox="1">
            <a:spLocks noGrp="1"/>
          </p:cNvSpPr>
          <p:nvPr>
            <p:ph type="body" sz="quarter" idx="23"/>
          </p:nvPr>
        </p:nvSpPr>
        <p:spPr>
          <a:xfrm>
            <a:off x="1286932" y="9229233"/>
            <a:ext cx="4078817"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Make clients happy.</a:t>
            </a:r>
          </a:p>
        </p:txBody>
      </p:sp>
      <p:sp>
        <p:nvSpPr>
          <p:cNvPr id="1155" name="HelVetic Port-folio Style"/>
          <p:cNvSpPr txBox="1">
            <a:spLocks noGrp="1"/>
          </p:cNvSpPr>
          <p:nvPr>
            <p:ph type="body" sz="quarter" idx="24"/>
          </p:nvPr>
        </p:nvSpPr>
        <p:spPr>
          <a:xfrm>
            <a:off x="14787033" y="1796626"/>
            <a:ext cx="6668790" cy="2783431"/>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HelVetic Port-folio Style</a:t>
            </a:r>
          </a:p>
        </p:txBody>
      </p:sp>
      <p:sp>
        <p:nvSpPr>
          <p:cNvPr id="115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Portfolio m">
    <p:spTree>
      <p:nvGrpSpPr>
        <p:cNvPr id="1" name=""/>
        <p:cNvGrpSpPr/>
        <p:nvPr/>
      </p:nvGrpSpPr>
      <p:grpSpPr>
        <a:xfrm>
          <a:off x="0" y="0"/>
          <a:ext cx="0" cy="0"/>
          <a:chOff x="0" y="0"/>
          <a:chExt cx="0" cy="0"/>
        </a:xfrm>
      </p:grpSpPr>
      <p:sp>
        <p:nvSpPr>
          <p:cNvPr id="116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16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165" name="placeholder_image.jpg"/>
          <p:cNvSpPr>
            <a:spLocks noGrp="1"/>
          </p:cNvSpPr>
          <p:nvPr>
            <p:ph type="pic" idx="13"/>
          </p:nvPr>
        </p:nvSpPr>
        <p:spPr>
          <a:xfrm>
            <a:off x="-507861" y="0"/>
            <a:ext cx="13716001" cy="13716000"/>
          </a:xfrm>
          <a:prstGeom prst="rect">
            <a:avLst/>
          </a:prstGeom>
        </p:spPr>
        <p:txBody>
          <a:bodyPr lIns="91439" tIns="45719" rIns="91439" bIns="45719" anchor="t">
            <a:noAutofit/>
          </a:bodyPr>
          <a:lstStyle/>
          <a:p>
            <a:endParaRPr/>
          </a:p>
        </p:txBody>
      </p:sp>
      <p:sp>
        <p:nvSpPr>
          <p:cNvPr id="1166" name="Rectangle"/>
          <p:cNvSpPr>
            <a:spLocks noGrp="1"/>
          </p:cNvSpPr>
          <p:nvPr>
            <p:ph type="body" sz="quarter" idx="14"/>
          </p:nvPr>
        </p:nvSpPr>
        <p:spPr>
          <a:xfrm>
            <a:off x="5892700" y="6858000"/>
            <a:ext cx="8128001" cy="6880556"/>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1167" name="Project Two"/>
          <p:cNvSpPr txBox="1">
            <a:spLocks noGrp="1"/>
          </p:cNvSpPr>
          <p:nvPr>
            <p:ph type="body" sz="quarter" idx="15"/>
          </p:nvPr>
        </p:nvSpPr>
        <p:spPr>
          <a:xfrm>
            <a:off x="1206500" y="1796626"/>
            <a:ext cx="5264878"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Project Two</a:t>
            </a:r>
          </a:p>
        </p:txBody>
      </p:sp>
      <p:sp>
        <p:nvSpPr>
          <p:cNvPr id="1168" name=""/>
          <p:cNvSpPr txBox="1">
            <a:spLocks noGrp="1"/>
          </p:cNvSpPr>
          <p:nvPr>
            <p:ph type="body" sz="quarter" idx="16"/>
          </p:nvPr>
        </p:nvSpPr>
        <p:spPr>
          <a:xfrm>
            <a:off x="16286906" y="1845803"/>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1169" name="Tequis magnam everunt re volupti ntiusament at."/>
          <p:cNvSpPr txBox="1">
            <a:spLocks noGrp="1"/>
          </p:cNvSpPr>
          <p:nvPr>
            <p:ph type="body" sz="quarter" idx="17"/>
          </p:nvPr>
        </p:nvSpPr>
        <p:spPr>
          <a:xfrm>
            <a:off x="17640250" y="2622747"/>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1170" name="Desc. Point A"/>
          <p:cNvSpPr>
            <a:spLocks noGrp="1"/>
          </p:cNvSpPr>
          <p:nvPr>
            <p:ph type="body" sz="quarter" idx="18"/>
          </p:nvPr>
        </p:nvSpPr>
        <p:spPr>
          <a:xfrm>
            <a:off x="17641423" y="1617953"/>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1171" name=""/>
          <p:cNvSpPr txBox="1">
            <a:spLocks noGrp="1"/>
          </p:cNvSpPr>
          <p:nvPr>
            <p:ph type="body" sz="quarter" idx="19"/>
          </p:nvPr>
        </p:nvSpPr>
        <p:spPr>
          <a:xfrm>
            <a:off x="16286906" y="4574534"/>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1172" name="Tequis magnam everunt re volupti ntiusament at."/>
          <p:cNvSpPr txBox="1">
            <a:spLocks noGrp="1"/>
          </p:cNvSpPr>
          <p:nvPr>
            <p:ph type="body" sz="quarter" idx="20"/>
          </p:nvPr>
        </p:nvSpPr>
        <p:spPr>
          <a:xfrm>
            <a:off x="17640250" y="5351478"/>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1173" name="Desc. Point B"/>
          <p:cNvSpPr>
            <a:spLocks noGrp="1"/>
          </p:cNvSpPr>
          <p:nvPr>
            <p:ph type="body" sz="quarter" idx="21"/>
          </p:nvPr>
        </p:nvSpPr>
        <p:spPr>
          <a:xfrm>
            <a:off x="17641423" y="4346684"/>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1174" name=""/>
          <p:cNvSpPr txBox="1">
            <a:spLocks noGrp="1"/>
          </p:cNvSpPr>
          <p:nvPr>
            <p:ph type="body" sz="quarter" idx="22"/>
          </p:nvPr>
        </p:nvSpPr>
        <p:spPr>
          <a:xfrm>
            <a:off x="16286906" y="7303265"/>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1175" name="Tequis magnam everunt re volupti ntiusament at."/>
          <p:cNvSpPr txBox="1">
            <a:spLocks noGrp="1"/>
          </p:cNvSpPr>
          <p:nvPr>
            <p:ph type="body" sz="quarter" idx="23"/>
          </p:nvPr>
        </p:nvSpPr>
        <p:spPr>
          <a:xfrm>
            <a:off x="17640250" y="8080209"/>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1176" name="Desc. Point C"/>
          <p:cNvSpPr>
            <a:spLocks noGrp="1"/>
          </p:cNvSpPr>
          <p:nvPr>
            <p:ph type="body" sz="quarter" idx="24"/>
          </p:nvPr>
        </p:nvSpPr>
        <p:spPr>
          <a:xfrm>
            <a:off x="17641423" y="7075416"/>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C</a:t>
            </a:r>
          </a:p>
        </p:txBody>
      </p:sp>
      <p:sp>
        <p:nvSpPr>
          <p:cNvPr id="1177" name=""/>
          <p:cNvSpPr txBox="1">
            <a:spLocks noGrp="1"/>
          </p:cNvSpPr>
          <p:nvPr>
            <p:ph type="body" sz="quarter" idx="25"/>
          </p:nvPr>
        </p:nvSpPr>
        <p:spPr>
          <a:xfrm>
            <a:off x="16286906" y="10031996"/>
            <a:ext cx="1145779" cy="1243613"/>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1178" name="Tequis magnam everunt re volupti ntiusament at."/>
          <p:cNvSpPr txBox="1">
            <a:spLocks noGrp="1"/>
          </p:cNvSpPr>
          <p:nvPr>
            <p:ph type="body" sz="quarter" idx="26"/>
          </p:nvPr>
        </p:nvSpPr>
        <p:spPr>
          <a:xfrm>
            <a:off x="17640250" y="10808940"/>
            <a:ext cx="4759127"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1179" name="Desc. Point D"/>
          <p:cNvSpPr>
            <a:spLocks noGrp="1"/>
          </p:cNvSpPr>
          <p:nvPr>
            <p:ph type="body" sz="quarter" idx="27"/>
          </p:nvPr>
        </p:nvSpPr>
        <p:spPr>
          <a:xfrm>
            <a:off x="17641423"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D</a:t>
            </a:r>
          </a:p>
        </p:txBody>
      </p:sp>
      <p:sp>
        <p:nvSpPr>
          <p:cNvPr id="1180" name="Tequis magnam everunt re volupti ntiusament at et omnimo totatin venimus"/>
          <p:cNvSpPr txBox="1">
            <a:spLocks noGrp="1"/>
          </p:cNvSpPr>
          <p:nvPr>
            <p:ph type="body" sz="quarter" idx="28"/>
          </p:nvPr>
        </p:nvSpPr>
        <p:spPr>
          <a:xfrm>
            <a:off x="7073850" y="10270657"/>
            <a:ext cx="5765702" cy="1771085"/>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a:t>
            </a:r>
          </a:p>
        </p:txBody>
      </p:sp>
      <p:sp>
        <p:nvSpPr>
          <p:cNvPr id="1181" name="Project Name here"/>
          <p:cNvSpPr>
            <a:spLocks noGrp="1"/>
          </p:cNvSpPr>
          <p:nvPr>
            <p:ph type="body" sz="quarter" idx="29"/>
          </p:nvPr>
        </p:nvSpPr>
        <p:spPr>
          <a:xfrm>
            <a:off x="7079588" y="9265863"/>
            <a:ext cx="5765702"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Project Name here</a:t>
            </a:r>
          </a:p>
        </p:txBody>
      </p:sp>
      <p:sp>
        <p:nvSpPr>
          <p:cNvPr id="1182" name="Figure"/>
          <p:cNvSpPr>
            <a:spLocks noGrp="1"/>
          </p:cNvSpPr>
          <p:nvPr>
            <p:ph type="body" sz="quarter" idx="30"/>
          </p:nvPr>
        </p:nvSpPr>
        <p:spPr>
          <a:xfrm>
            <a:off x="13131406" y="7403928"/>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118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18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ortfolio n">
    <p:spTree>
      <p:nvGrpSpPr>
        <p:cNvPr id="1" name=""/>
        <p:cNvGrpSpPr/>
        <p:nvPr/>
      </p:nvGrpSpPr>
      <p:grpSpPr>
        <a:xfrm>
          <a:off x="0" y="0"/>
          <a:ext cx="0" cy="0"/>
          <a:chOff x="0" y="0"/>
          <a:chExt cx="0" cy="0"/>
        </a:xfrm>
      </p:grpSpPr>
      <p:sp>
        <p:nvSpPr>
          <p:cNvPr id="119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19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19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194" name="placeholder_image.jpg"/>
          <p:cNvSpPr>
            <a:spLocks noGrp="1"/>
          </p:cNvSpPr>
          <p:nvPr>
            <p:ph type="pic" sz="quarter" idx="13"/>
          </p:nvPr>
        </p:nvSpPr>
        <p:spPr>
          <a:xfrm>
            <a:off x="-888975" y="0"/>
            <a:ext cx="7873852" cy="7873852"/>
          </a:xfrm>
          <a:prstGeom prst="rect">
            <a:avLst/>
          </a:prstGeom>
        </p:spPr>
        <p:txBody>
          <a:bodyPr lIns="91439" tIns="45719" rIns="91439" bIns="45719" anchor="t">
            <a:noAutofit/>
          </a:bodyPr>
          <a:lstStyle/>
          <a:p>
            <a:endParaRPr/>
          </a:p>
        </p:txBody>
      </p:sp>
      <p:sp>
        <p:nvSpPr>
          <p:cNvPr id="1195" name="placeholder_image.jpg"/>
          <p:cNvSpPr>
            <a:spLocks noGrp="1"/>
          </p:cNvSpPr>
          <p:nvPr>
            <p:ph type="pic" idx="14"/>
          </p:nvPr>
        </p:nvSpPr>
        <p:spPr>
          <a:xfrm>
            <a:off x="2286025" y="0"/>
            <a:ext cx="13715852" cy="13715852"/>
          </a:xfrm>
          <a:prstGeom prst="rect">
            <a:avLst/>
          </a:prstGeom>
        </p:spPr>
        <p:txBody>
          <a:bodyPr lIns="91439" tIns="45719" rIns="91439" bIns="45719" anchor="t">
            <a:noAutofit/>
          </a:bodyPr>
          <a:lstStyle/>
          <a:p>
            <a:endParaRPr/>
          </a:p>
        </p:txBody>
      </p:sp>
      <p:sp>
        <p:nvSpPr>
          <p:cNvPr id="1196" name="placeholder_image.jpg"/>
          <p:cNvSpPr>
            <a:spLocks noGrp="1"/>
          </p:cNvSpPr>
          <p:nvPr>
            <p:ph type="pic" sz="quarter" idx="15"/>
          </p:nvPr>
        </p:nvSpPr>
        <p:spPr>
          <a:xfrm>
            <a:off x="12191999" y="7746975"/>
            <a:ext cx="6095902" cy="6095902"/>
          </a:xfrm>
          <a:prstGeom prst="rect">
            <a:avLst/>
          </a:prstGeom>
        </p:spPr>
        <p:txBody>
          <a:bodyPr lIns="91439" tIns="45719" rIns="91439" bIns="45719" anchor="t">
            <a:noAutofit/>
          </a:bodyPr>
          <a:lstStyle/>
          <a:p>
            <a:endParaRPr/>
          </a:p>
        </p:txBody>
      </p:sp>
      <p:sp>
        <p:nvSpPr>
          <p:cNvPr id="1197" name="placeholder_image.jpg"/>
          <p:cNvSpPr>
            <a:spLocks noGrp="1"/>
          </p:cNvSpPr>
          <p:nvPr>
            <p:ph type="pic" idx="16"/>
          </p:nvPr>
        </p:nvSpPr>
        <p:spPr>
          <a:xfrm>
            <a:off x="14478024" y="0"/>
            <a:ext cx="13715852" cy="13715852"/>
          </a:xfrm>
          <a:prstGeom prst="rect">
            <a:avLst/>
          </a:prstGeom>
        </p:spPr>
        <p:txBody>
          <a:bodyPr lIns="91439" tIns="45719" rIns="91439" bIns="45719" anchor="t">
            <a:noAutofit/>
          </a:bodyPr>
          <a:lstStyle/>
          <a:p>
            <a:endParaRPr/>
          </a:p>
        </p:txBody>
      </p:sp>
      <p:sp>
        <p:nvSpPr>
          <p:cNvPr id="1198" name="overview"/>
          <p:cNvSpPr txBox="1">
            <a:spLocks noGrp="1"/>
          </p:cNvSpPr>
          <p:nvPr>
            <p:ph type="body" sz="quarter" idx="17"/>
          </p:nvPr>
        </p:nvSpPr>
        <p:spPr>
          <a:xfrm>
            <a:off x="2590800" y="9602893"/>
            <a:ext cx="3002558" cy="2365442"/>
          </a:xfrm>
          <a:prstGeom prst="rect">
            <a:avLst/>
          </a:prstGeom>
        </p:spPr>
        <p:txBody>
          <a:bodyPr lIns="45719" tIns="45719" rIns="45719" bIns="45719" anchor="t">
            <a:noAutofit/>
          </a:bodyPr>
          <a:lstStyle>
            <a:lvl1pPr marL="0" indent="0">
              <a:lnSpc>
                <a:spcPts val="6800"/>
              </a:lnSpc>
              <a:spcBef>
                <a:spcPts val="0"/>
              </a:spcBef>
              <a:buSzTx/>
              <a:buNone/>
              <a:defRPr sz="7200" cap="none" spc="-215"/>
            </a:lvl1pPr>
          </a:lstStyle>
          <a:p>
            <a:r>
              <a:t>overview</a:t>
            </a:r>
          </a:p>
        </p:txBody>
      </p:sp>
      <p:sp>
        <p:nvSpPr>
          <p:cNvPr id="1199" name=""/>
          <p:cNvSpPr txBox="1">
            <a:spLocks noGrp="1"/>
          </p:cNvSpPr>
          <p:nvPr>
            <p:ph type="body" sz="quarter" idx="18"/>
          </p:nvPr>
        </p:nvSpPr>
        <p:spPr>
          <a:xfrm>
            <a:off x="13208000" y="1833799"/>
            <a:ext cx="1145779" cy="1243612"/>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1200" name="Tequis magnam everunt re volupti ntiusament at."/>
          <p:cNvSpPr txBox="1">
            <a:spLocks noGrp="1"/>
          </p:cNvSpPr>
          <p:nvPr>
            <p:ph type="body" sz="quarter" idx="19"/>
          </p:nvPr>
        </p:nvSpPr>
        <p:spPr>
          <a:xfrm>
            <a:off x="14307343" y="2610742"/>
            <a:ext cx="2965832" cy="1243612"/>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1201" name="Desc. Point a"/>
          <p:cNvSpPr>
            <a:spLocks noGrp="1"/>
          </p:cNvSpPr>
          <p:nvPr>
            <p:ph type="body" sz="quarter" idx="20"/>
          </p:nvPr>
        </p:nvSpPr>
        <p:spPr>
          <a:xfrm>
            <a:off x="14308517" y="1618649"/>
            <a:ext cx="2963484"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1202" name=""/>
          <p:cNvSpPr txBox="1">
            <a:spLocks noGrp="1"/>
          </p:cNvSpPr>
          <p:nvPr>
            <p:ph type="body" sz="quarter" idx="21"/>
          </p:nvPr>
        </p:nvSpPr>
        <p:spPr>
          <a:xfrm>
            <a:off x="13208000" y="4562530"/>
            <a:ext cx="1145779" cy="1243612"/>
          </a:xfrm>
          <a:prstGeom prst="rect">
            <a:avLst/>
          </a:prstGeom>
        </p:spPr>
        <p:txBody>
          <a:bodyPr lIns="45719" tIns="45719" rIns="45719" bIns="45719" anchor="t">
            <a:noAutofit/>
          </a:bodyPr>
          <a:lstStyle>
            <a:lvl1pPr marL="0" indent="0">
              <a:lnSpc>
                <a:spcPct val="120000"/>
              </a:lnSpc>
              <a:spcBef>
                <a:spcPts val="0"/>
              </a:spcBef>
              <a:buSzTx/>
              <a:buNone/>
              <a:defRPr sz="7200" cap="none" spc="0">
                <a:latin typeface="Poppins Regular"/>
                <a:ea typeface="Poppins Regular"/>
                <a:cs typeface="Poppins Regular"/>
                <a:sym typeface="Poppins Regular"/>
              </a:defRPr>
            </a:lvl1pPr>
          </a:lstStyle>
          <a:p>
            <a:r>
              <a:t></a:t>
            </a:r>
          </a:p>
        </p:txBody>
      </p:sp>
      <p:sp>
        <p:nvSpPr>
          <p:cNvPr id="1203" name="Tequis magnam everunt re volupti ntiusament at."/>
          <p:cNvSpPr txBox="1">
            <a:spLocks noGrp="1"/>
          </p:cNvSpPr>
          <p:nvPr>
            <p:ph type="body" sz="quarter" idx="22"/>
          </p:nvPr>
        </p:nvSpPr>
        <p:spPr>
          <a:xfrm>
            <a:off x="14307343" y="5339473"/>
            <a:ext cx="2965832" cy="1243613"/>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a:t>
            </a:r>
          </a:p>
        </p:txBody>
      </p:sp>
      <p:sp>
        <p:nvSpPr>
          <p:cNvPr id="1204" name="Desc. Point b"/>
          <p:cNvSpPr>
            <a:spLocks noGrp="1"/>
          </p:cNvSpPr>
          <p:nvPr>
            <p:ph type="body" sz="quarter" idx="23"/>
          </p:nvPr>
        </p:nvSpPr>
        <p:spPr>
          <a:xfrm>
            <a:off x="14308517" y="4347380"/>
            <a:ext cx="2963484"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1205" name="Figure"/>
          <p:cNvSpPr>
            <a:spLocks noGrp="1"/>
          </p:cNvSpPr>
          <p:nvPr>
            <p:ph type="body" sz="quarter" idx="24"/>
          </p:nvPr>
        </p:nvSpPr>
        <p:spPr>
          <a:xfrm>
            <a:off x="1413539" y="8547518"/>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120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Portfolio o">
    <p:spTree>
      <p:nvGrpSpPr>
        <p:cNvPr id="1" name=""/>
        <p:cNvGrpSpPr/>
        <p:nvPr/>
      </p:nvGrpSpPr>
      <p:grpSpPr>
        <a:xfrm>
          <a:off x="0" y="0"/>
          <a:ext cx="0" cy="0"/>
          <a:chOff x="0" y="0"/>
          <a:chExt cx="0" cy="0"/>
        </a:xfrm>
      </p:grpSpPr>
      <p:sp>
        <p:nvSpPr>
          <p:cNvPr id="121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21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21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216" name="placeholder_image.jpg"/>
          <p:cNvSpPr>
            <a:spLocks noGrp="1"/>
          </p:cNvSpPr>
          <p:nvPr>
            <p:ph type="pic" sz="half" idx="13"/>
          </p:nvPr>
        </p:nvSpPr>
        <p:spPr>
          <a:xfrm>
            <a:off x="711225" y="1905000"/>
            <a:ext cx="9906001" cy="9906000"/>
          </a:xfrm>
          <a:prstGeom prst="rect">
            <a:avLst/>
          </a:prstGeom>
        </p:spPr>
        <p:txBody>
          <a:bodyPr lIns="91439" tIns="45719" rIns="91439" bIns="45719" anchor="t">
            <a:noAutofit/>
          </a:bodyPr>
          <a:lstStyle/>
          <a:p>
            <a:endParaRPr/>
          </a:p>
        </p:txBody>
      </p:sp>
      <p:sp>
        <p:nvSpPr>
          <p:cNvPr id="1217" name="placeholder_image.jpg"/>
          <p:cNvSpPr>
            <a:spLocks noGrp="1"/>
          </p:cNvSpPr>
          <p:nvPr>
            <p:ph type="pic" sz="quarter" idx="14"/>
          </p:nvPr>
        </p:nvSpPr>
        <p:spPr>
          <a:xfrm>
            <a:off x="9048909" y="1188995"/>
            <a:ext cx="6248452" cy="6248452"/>
          </a:xfrm>
          <a:prstGeom prst="rect">
            <a:avLst/>
          </a:prstGeom>
        </p:spPr>
        <p:txBody>
          <a:bodyPr lIns="91439" tIns="45719" rIns="91439" bIns="45719" anchor="t">
            <a:noAutofit/>
          </a:bodyPr>
          <a:lstStyle/>
          <a:p>
            <a:endParaRPr/>
          </a:p>
        </p:txBody>
      </p:sp>
      <p:sp>
        <p:nvSpPr>
          <p:cNvPr id="1218" name="placeholder_image.jpg"/>
          <p:cNvSpPr>
            <a:spLocks noGrp="1"/>
          </p:cNvSpPr>
          <p:nvPr>
            <p:ph type="pic" sz="quarter" idx="15"/>
          </p:nvPr>
        </p:nvSpPr>
        <p:spPr>
          <a:xfrm>
            <a:off x="9048909" y="6271231"/>
            <a:ext cx="6248452" cy="6248452"/>
          </a:xfrm>
          <a:prstGeom prst="rect">
            <a:avLst/>
          </a:prstGeom>
        </p:spPr>
        <p:txBody>
          <a:bodyPr lIns="91439" tIns="45719" rIns="91439" bIns="45719" anchor="t">
            <a:noAutofit/>
          </a:bodyPr>
          <a:lstStyle/>
          <a:p>
            <a:endParaRPr/>
          </a:p>
        </p:txBody>
      </p:sp>
      <p:sp>
        <p:nvSpPr>
          <p:cNvPr id="1219" name="Project Three"/>
          <p:cNvSpPr txBox="1">
            <a:spLocks noGrp="1"/>
          </p:cNvSpPr>
          <p:nvPr>
            <p:ph type="body" sz="quarter" idx="16"/>
          </p:nvPr>
        </p:nvSpPr>
        <p:spPr>
          <a:xfrm>
            <a:off x="17085733" y="1796626"/>
            <a:ext cx="5264879"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Project Three</a:t>
            </a:r>
          </a:p>
        </p:txBody>
      </p:sp>
      <p:sp>
        <p:nvSpPr>
          <p:cNvPr id="1220" name="Tequis magnam everunt re volupti ntiusament at."/>
          <p:cNvSpPr txBox="1">
            <a:spLocks noGrp="1"/>
          </p:cNvSpPr>
          <p:nvPr>
            <p:ph type="body" sz="quarter" idx="17"/>
          </p:nvPr>
        </p:nvSpPr>
        <p:spPr>
          <a:xfrm>
            <a:off x="17067014" y="10808940"/>
            <a:ext cx="4759126"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1221" name="Desc. Point b"/>
          <p:cNvSpPr>
            <a:spLocks noGrp="1"/>
          </p:cNvSpPr>
          <p:nvPr>
            <p:ph type="body" sz="quarter" idx="18"/>
          </p:nvPr>
        </p:nvSpPr>
        <p:spPr>
          <a:xfrm>
            <a:off x="17068187" y="9804147"/>
            <a:ext cx="4756779"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b</a:t>
            </a:r>
          </a:p>
        </p:txBody>
      </p:sp>
      <p:sp>
        <p:nvSpPr>
          <p:cNvPr id="1222" name="Tequis magnam everunt re volupti ntiusament at."/>
          <p:cNvSpPr txBox="1">
            <a:spLocks noGrp="1"/>
          </p:cNvSpPr>
          <p:nvPr>
            <p:ph type="body" sz="quarter" idx="19"/>
          </p:nvPr>
        </p:nvSpPr>
        <p:spPr>
          <a:xfrm>
            <a:off x="17067014" y="8080209"/>
            <a:ext cx="5997972" cy="1243612"/>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a:t>
            </a:r>
          </a:p>
        </p:txBody>
      </p:sp>
      <p:sp>
        <p:nvSpPr>
          <p:cNvPr id="1223" name="Desc. Point a"/>
          <p:cNvSpPr>
            <a:spLocks noGrp="1"/>
          </p:cNvSpPr>
          <p:nvPr>
            <p:ph type="body" sz="quarter" idx="20"/>
          </p:nvPr>
        </p:nvSpPr>
        <p:spPr>
          <a:xfrm>
            <a:off x="17068187" y="7075416"/>
            <a:ext cx="5995625" cy="889001"/>
          </a:xfrm>
          <a:prstGeom prst="rect">
            <a:avLst/>
          </a:prstGeom>
        </p:spPr>
        <p:txBody>
          <a:bodyPr lIns="48766" tIns="48766" rIns="48766" bIns="48766">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Desc. Point a</a:t>
            </a:r>
          </a:p>
        </p:txBody>
      </p:sp>
      <p:sp>
        <p:nvSpPr>
          <p:cNvPr id="1224" name="Tequis magnam everunt rent at."/>
          <p:cNvSpPr txBox="1">
            <a:spLocks noGrp="1"/>
          </p:cNvSpPr>
          <p:nvPr>
            <p:ph type="body" sz="quarter" idx="21"/>
          </p:nvPr>
        </p:nvSpPr>
        <p:spPr>
          <a:xfrm>
            <a:off x="17082558" y="4846814"/>
            <a:ext cx="5966885" cy="1543856"/>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Tequis magnam everunt rent at.</a:t>
            </a:r>
          </a:p>
        </p:txBody>
      </p:sp>
      <p:sp>
        <p:nvSpPr>
          <p:cNvPr id="1225" name="Figure"/>
          <p:cNvSpPr>
            <a:spLocks noGrp="1"/>
          </p:cNvSpPr>
          <p:nvPr>
            <p:ph type="body" sz="quarter" idx="22"/>
          </p:nvPr>
        </p:nvSpPr>
        <p:spPr>
          <a:xfrm>
            <a:off x="8339272" y="10308585"/>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122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 Column - Full image">
    <p:spTree>
      <p:nvGrpSpPr>
        <p:cNvPr id="1" name=""/>
        <p:cNvGrpSpPr/>
        <p:nvPr/>
      </p:nvGrpSpPr>
      <p:grpSpPr>
        <a:xfrm>
          <a:off x="0" y="0"/>
          <a:ext cx="0" cy="0"/>
          <a:chOff x="0" y="0"/>
          <a:chExt cx="0" cy="0"/>
        </a:xfrm>
      </p:grpSpPr>
      <p:sp>
        <p:nvSpPr>
          <p:cNvPr id="7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8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8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82" name="Text Page for full width text…"/>
          <p:cNvSpPr txBox="1">
            <a:spLocks noGrp="1"/>
          </p:cNvSpPr>
          <p:nvPr>
            <p:ph type="body" sz="quarter" idx="13"/>
          </p:nvPr>
        </p:nvSpPr>
        <p:spPr>
          <a:xfrm>
            <a:off x="1206500" y="1796626"/>
            <a:ext cx="17526000"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full width text</a:t>
            </a:r>
          </a:p>
          <a:p>
            <a:pPr marL="0" indent="0">
              <a:lnSpc>
                <a:spcPts val="6800"/>
              </a:lnSpc>
              <a:spcBef>
                <a:spcPts val="0"/>
              </a:spcBef>
              <a:buSzTx/>
              <a:buNone/>
              <a:defRPr sz="7200" spc="-215"/>
            </a:pPr>
            <a:r>
              <a:t>with full image</a:t>
            </a:r>
          </a:p>
        </p:txBody>
      </p:sp>
      <p:sp>
        <p:nvSpPr>
          <p:cNvPr id="83" name="More content possibilities for you.…"/>
          <p:cNvSpPr txBox="1">
            <a:spLocks noGrp="1"/>
          </p:cNvSpPr>
          <p:nvPr>
            <p:ph type="body" sz="quarter" idx="14"/>
          </p:nvPr>
        </p:nvSpPr>
        <p:spPr>
          <a:xfrm>
            <a:off x="2590800" y="4342050"/>
            <a:ext cx="20569123"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 content possibilities for you.</a:t>
            </a:r>
          </a:p>
          <a:p>
            <a:pPr marL="0" indent="0">
              <a:spcBef>
                <a:spcPts val="0"/>
              </a:spcBef>
              <a:buSzTx/>
              <a:buNone/>
              <a:defRPr sz="4800" i="1" cap="none" spc="480">
                <a:latin typeface="Poppins Regular"/>
                <a:ea typeface="Poppins Regular"/>
                <a:cs typeface="Poppins Regular"/>
                <a:sym typeface="Poppins Regular"/>
              </a:defRPr>
            </a:pPr>
            <a:r>
              <a:t>More action and possibilities for everybody.</a:t>
            </a:r>
          </a:p>
        </p:txBody>
      </p:sp>
      <p:sp>
        <p:nvSpPr>
          <p:cNvPr id="84" name="Image"/>
          <p:cNvSpPr>
            <a:spLocks noGrp="1"/>
          </p:cNvSpPr>
          <p:nvPr>
            <p:ph type="pic" idx="15"/>
          </p:nvPr>
        </p:nvSpPr>
        <p:spPr>
          <a:xfrm>
            <a:off x="0" y="-3073004"/>
            <a:ext cx="24384000" cy="24384001"/>
          </a:xfrm>
          <a:prstGeom prst="rect">
            <a:avLst/>
          </a:prstGeom>
        </p:spPr>
        <p:txBody>
          <a:bodyPr lIns="91439" tIns="45719" rIns="91439" bIns="45719" anchor="t">
            <a:noAutofit/>
          </a:bodyPr>
          <a:lstStyle/>
          <a:p>
            <a:endParaRPr/>
          </a:p>
        </p:txBody>
      </p:sp>
      <p:sp>
        <p:nvSpPr>
          <p:cNvPr id="85"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Portfolio p">
    <p:spTree>
      <p:nvGrpSpPr>
        <p:cNvPr id="1" name=""/>
        <p:cNvGrpSpPr/>
        <p:nvPr/>
      </p:nvGrpSpPr>
      <p:grpSpPr>
        <a:xfrm>
          <a:off x="0" y="0"/>
          <a:ext cx="0" cy="0"/>
          <a:chOff x="0" y="0"/>
          <a:chExt cx="0" cy="0"/>
        </a:xfrm>
      </p:grpSpPr>
      <p:sp>
        <p:nvSpPr>
          <p:cNvPr id="123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23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235" name="placeholder_image.jpg"/>
          <p:cNvSpPr>
            <a:spLocks noGrp="1"/>
          </p:cNvSpPr>
          <p:nvPr>
            <p:ph type="pic" idx="13"/>
          </p:nvPr>
        </p:nvSpPr>
        <p:spPr>
          <a:xfrm>
            <a:off x="-3814208" y="0"/>
            <a:ext cx="13715852" cy="13715852"/>
          </a:xfrm>
          <a:prstGeom prst="rect">
            <a:avLst/>
          </a:prstGeom>
        </p:spPr>
        <p:txBody>
          <a:bodyPr lIns="91439" tIns="45719" rIns="91439" bIns="45719" anchor="t">
            <a:noAutofit/>
          </a:bodyPr>
          <a:lstStyle/>
          <a:p>
            <a:endParaRPr/>
          </a:p>
        </p:txBody>
      </p:sp>
      <p:sp>
        <p:nvSpPr>
          <p:cNvPr id="1236" name="placeholder_image.jpg"/>
          <p:cNvSpPr>
            <a:spLocks noGrp="1"/>
          </p:cNvSpPr>
          <p:nvPr>
            <p:ph type="pic" idx="14"/>
          </p:nvPr>
        </p:nvSpPr>
        <p:spPr>
          <a:xfrm>
            <a:off x="2286025" y="0"/>
            <a:ext cx="13715852" cy="13715852"/>
          </a:xfrm>
          <a:prstGeom prst="rect">
            <a:avLst/>
          </a:prstGeom>
        </p:spPr>
        <p:txBody>
          <a:bodyPr lIns="91439" tIns="45719" rIns="91439" bIns="45719" anchor="t">
            <a:noAutofit/>
          </a:bodyPr>
          <a:lstStyle/>
          <a:p>
            <a:endParaRPr/>
          </a:p>
        </p:txBody>
      </p:sp>
      <p:sp>
        <p:nvSpPr>
          <p:cNvPr id="1237" name="placeholder_image.jpg"/>
          <p:cNvSpPr>
            <a:spLocks noGrp="1"/>
          </p:cNvSpPr>
          <p:nvPr>
            <p:ph type="pic" idx="15"/>
          </p:nvPr>
        </p:nvSpPr>
        <p:spPr>
          <a:xfrm>
            <a:off x="8382024" y="0"/>
            <a:ext cx="13715852" cy="13715852"/>
          </a:xfrm>
          <a:prstGeom prst="rect">
            <a:avLst/>
          </a:prstGeom>
        </p:spPr>
        <p:txBody>
          <a:bodyPr lIns="91439" tIns="45719" rIns="91439" bIns="45719" anchor="t">
            <a:noAutofit/>
          </a:bodyPr>
          <a:lstStyle/>
          <a:p>
            <a:endParaRPr/>
          </a:p>
        </p:txBody>
      </p:sp>
      <p:sp>
        <p:nvSpPr>
          <p:cNvPr id="1238" name="placeholder_image.jpg"/>
          <p:cNvSpPr>
            <a:spLocks noGrp="1"/>
          </p:cNvSpPr>
          <p:nvPr>
            <p:ph type="pic" idx="16"/>
          </p:nvPr>
        </p:nvSpPr>
        <p:spPr>
          <a:xfrm>
            <a:off x="14478024" y="0"/>
            <a:ext cx="13715852" cy="13715852"/>
          </a:xfrm>
          <a:prstGeom prst="rect">
            <a:avLst/>
          </a:prstGeom>
        </p:spPr>
        <p:txBody>
          <a:bodyPr lIns="91439" tIns="45719" rIns="91439" bIns="45719" anchor="t">
            <a:noAutofit/>
          </a:bodyPr>
          <a:lstStyle/>
          <a:p>
            <a:endParaRPr/>
          </a:p>
        </p:txBody>
      </p:sp>
      <p:sp>
        <p:nvSpPr>
          <p:cNvPr id="1239" name="Rectangle"/>
          <p:cNvSpPr>
            <a:spLocks noGrp="1"/>
          </p:cNvSpPr>
          <p:nvPr>
            <p:ph type="body" sz="quarter" idx="17"/>
          </p:nvPr>
        </p:nvSpPr>
        <p:spPr>
          <a:xfrm>
            <a:off x="1371600" y="1143000"/>
            <a:ext cx="14351000" cy="4567569"/>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1240" name="Portfolio Four columns…"/>
          <p:cNvSpPr txBox="1">
            <a:spLocks noGrp="1"/>
          </p:cNvSpPr>
          <p:nvPr>
            <p:ph type="body" sz="quarter" idx="18"/>
          </p:nvPr>
        </p:nvSpPr>
        <p:spPr>
          <a:xfrm>
            <a:off x="1968500" y="1796626"/>
            <a:ext cx="13745965"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Portfolio Four columns</a:t>
            </a:r>
          </a:p>
          <a:p>
            <a:pPr marL="0" indent="0">
              <a:lnSpc>
                <a:spcPts val="6800"/>
              </a:lnSpc>
              <a:spcBef>
                <a:spcPts val="0"/>
              </a:spcBef>
              <a:buSzTx/>
              <a:buNone/>
              <a:defRPr sz="7200" spc="-215"/>
            </a:pPr>
            <a:r>
              <a:t>no space</a:t>
            </a:r>
          </a:p>
        </p:txBody>
      </p:sp>
      <p:sp>
        <p:nvSpPr>
          <p:cNvPr id="1241" name="More content possibilities for you."/>
          <p:cNvSpPr txBox="1">
            <a:spLocks noGrp="1"/>
          </p:cNvSpPr>
          <p:nvPr>
            <p:ph type="body" sz="quarter" idx="19"/>
          </p:nvPr>
        </p:nvSpPr>
        <p:spPr>
          <a:xfrm>
            <a:off x="2590800" y="4342050"/>
            <a:ext cx="13106402" cy="1370371"/>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a:t>
            </a:r>
          </a:p>
        </p:txBody>
      </p:sp>
      <p:sp>
        <p:nvSpPr>
          <p:cNvPr id="124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24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Portfolio q">
    <p:spTree>
      <p:nvGrpSpPr>
        <p:cNvPr id="1" name=""/>
        <p:cNvGrpSpPr/>
        <p:nvPr/>
      </p:nvGrpSpPr>
      <p:grpSpPr>
        <a:xfrm>
          <a:off x="0" y="0"/>
          <a:ext cx="0" cy="0"/>
          <a:chOff x="0" y="0"/>
          <a:chExt cx="0" cy="0"/>
        </a:xfrm>
      </p:grpSpPr>
      <p:sp>
        <p:nvSpPr>
          <p:cNvPr id="125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25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25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253" name="placeholder_image.jpg"/>
          <p:cNvSpPr>
            <a:spLocks noGrp="1"/>
          </p:cNvSpPr>
          <p:nvPr>
            <p:ph type="pic" sz="half" idx="13"/>
          </p:nvPr>
        </p:nvSpPr>
        <p:spPr>
          <a:xfrm>
            <a:off x="14355762" y="-1585016"/>
            <a:ext cx="10028122" cy="10028122"/>
          </a:xfrm>
          <a:prstGeom prst="rect">
            <a:avLst/>
          </a:prstGeom>
        </p:spPr>
        <p:txBody>
          <a:bodyPr lIns="91439" tIns="45719" rIns="91439" bIns="45719" anchor="t">
            <a:noAutofit/>
          </a:bodyPr>
          <a:lstStyle/>
          <a:p>
            <a:endParaRPr/>
          </a:p>
        </p:txBody>
      </p:sp>
      <p:sp>
        <p:nvSpPr>
          <p:cNvPr id="1254" name="placeholder_image.jpg"/>
          <p:cNvSpPr>
            <a:spLocks noGrp="1"/>
          </p:cNvSpPr>
          <p:nvPr>
            <p:ph type="pic" sz="half" idx="14"/>
          </p:nvPr>
        </p:nvSpPr>
        <p:spPr>
          <a:xfrm>
            <a:off x="14355762" y="5272984"/>
            <a:ext cx="10028122" cy="10028122"/>
          </a:xfrm>
          <a:prstGeom prst="rect">
            <a:avLst/>
          </a:prstGeom>
        </p:spPr>
        <p:txBody>
          <a:bodyPr lIns="91439" tIns="45719" rIns="91439" bIns="45719" anchor="t">
            <a:noAutofit/>
          </a:bodyPr>
          <a:lstStyle/>
          <a:p>
            <a:endParaRPr/>
          </a:p>
        </p:txBody>
      </p:sp>
      <p:sp>
        <p:nvSpPr>
          <p:cNvPr id="1255" name="Portfolio…"/>
          <p:cNvSpPr txBox="1">
            <a:spLocks noGrp="1"/>
          </p:cNvSpPr>
          <p:nvPr>
            <p:ph type="body" sz="quarter" idx="15"/>
          </p:nvPr>
        </p:nvSpPr>
        <p:spPr>
          <a:xfrm>
            <a:off x="1206500" y="1796626"/>
            <a:ext cx="8894036"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Portfolio</a:t>
            </a:r>
          </a:p>
          <a:p>
            <a:pPr marL="0" indent="0">
              <a:lnSpc>
                <a:spcPts val="6800"/>
              </a:lnSpc>
              <a:spcBef>
                <a:spcPts val="0"/>
              </a:spcBef>
              <a:buSzTx/>
              <a:buNone/>
              <a:defRPr sz="7200" spc="-215"/>
            </a:pPr>
            <a:r>
              <a:t>Style 1</a:t>
            </a:r>
          </a:p>
        </p:txBody>
      </p:sp>
      <p:sp>
        <p:nvSpPr>
          <p:cNvPr id="1256" name="Project Name…"/>
          <p:cNvSpPr txBox="1">
            <a:spLocks noGrp="1"/>
          </p:cNvSpPr>
          <p:nvPr>
            <p:ph type="body" sz="quarter" idx="16"/>
          </p:nvPr>
        </p:nvSpPr>
        <p:spPr>
          <a:xfrm>
            <a:off x="2590800" y="4342050"/>
            <a:ext cx="8894036"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Project Name</a:t>
            </a:r>
          </a:p>
          <a:p>
            <a:pPr marL="0" indent="0">
              <a:spcBef>
                <a:spcPts val="0"/>
              </a:spcBef>
              <a:buSzTx/>
              <a:buNone/>
              <a:defRPr sz="4800" i="1" cap="none" spc="480">
                <a:latin typeface="Poppins Regular"/>
                <a:ea typeface="Poppins Regular"/>
                <a:cs typeface="Poppins Regular"/>
                <a:sym typeface="Poppins Regular"/>
              </a:defRPr>
            </a:pPr>
            <a:r>
              <a:t>June 01 / 2018</a:t>
            </a:r>
          </a:p>
        </p:txBody>
      </p:sp>
      <p:sp>
        <p:nvSpPr>
          <p:cNvPr id="1257" name="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p:cNvSpPr txBox="1">
            <a:spLocks noGrp="1"/>
          </p:cNvSpPr>
          <p:nvPr>
            <p:ph type="body" sz="quarter" idx="17"/>
          </p:nvPr>
        </p:nvSpPr>
        <p:spPr>
          <a:xfrm>
            <a:off x="2513343" y="6875607"/>
            <a:ext cx="8957106" cy="5051321"/>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utempor esequis evelesc iaecabor re conseque qui officab orruntota cus ium rempedi gendandus veniscidus erum as ut idebit, toremporias ea conet volo repel is natqui officil magnihi. </a:t>
            </a:r>
          </a:p>
        </p:txBody>
      </p:sp>
      <p:sp>
        <p:nvSpPr>
          <p:cNvPr id="1258" name="Figure"/>
          <p:cNvSpPr>
            <a:spLocks noGrp="1"/>
          </p:cNvSpPr>
          <p:nvPr>
            <p:ph type="body" sz="quarter" idx="18"/>
          </p:nvPr>
        </p:nvSpPr>
        <p:spPr>
          <a:xfrm>
            <a:off x="13453140" y="4915303"/>
            <a:ext cx="1545921"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125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Portfolio r">
    <p:spTree>
      <p:nvGrpSpPr>
        <p:cNvPr id="1" name=""/>
        <p:cNvGrpSpPr/>
        <p:nvPr/>
      </p:nvGrpSpPr>
      <p:grpSpPr>
        <a:xfrm>
          <a:off x="0" y="0"/>
          <a:ext cx="0" cy="0"/>
          <a:chOff x="0" y="0"/>
          <a:chExt cx="0" cy="0"/>
        </a:xfrm>
      </p:grpSpPr>
      <p:sp>
        <p:nvSpPr>
          <p:cNvPr id="126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26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26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269" name="placeholder_image.jpg"/>
          <p:cNvSpPr>
            <a:spLocks noGrp="1"/>
          </p:cNvSpPr>
          <p:nvPr>
            <p:ph type="pic" idx="13"/>
          </p:nvPr>
        </p:nvSpPr>
        <p:spPr>
          <a:xfrm>
            <a:off x="-1" y="-5333878"/>
            <a:ext cx="24383805" cy="24383804"/>
          </a:xfrm>
          <a:prstGeom prst="rect">
            <a:avLst/>
          </a:prstGeom>
        </p:spPr>
        <p:txBody>
          <a:bodyPr lIns="91439" tIns="45719" rIns="91439" bIns="45719" anchor="t">
            <a:noAutofit/>
          </a:bodyPr>
          <a:lstStyle/>
          <a:p>
            <a:endParaRPr/>
          </a:p>
        </p:txBody>
      </p:sp>
      <p:sp>
        <p:nvSpPr>
          <p:cNvPr id="1270" name="Rectangle"/>
          <p:cNvSpPr>
            <a:spLocks noGrp="1"/>
          </p:cNvSpPr>
          <p:nvPr>
            <p:ph type="body" idx="14"/>
          </p:nvPr>
        </p:nvSpPr>
        <p:spPr>
          <a:xfrm>
            <a:off x="2549524" y="1905000"/>
            <a:ext cx="19304002" cy="9906000"/>
          </a:xfrm>
          <a:prstGeom prst="rect">
            <a:avLst/>
          </a:prstGeom>
          <a:solidFill>
            <a:srgbClr val="FFFFFF"/>
          </a:solidFill>
        </p:spPr>
        <p:txBody>
          <a:bodyPr>
            <a:noAutofit/>
          </a:bodyPr>
          <a:lstStyle/>
          <a:p>
            <a:pPr marL="0" indent="0" algn="ctr">
              <a:spcBef>
                <a:spcPts val="0"/>
              </a:spcBef>
              <a:buSzTx/>
              <a:buNone/>
              <a:defRPr sz="3200" cap="none" spc="0">
                <a:solidFill>
                  <a:srgbClr val="FFFFFF"/>
                </a:solidFill>
                <a:latin typeface="Poppins Light"/>
                <a:ea typeface="Poppins Light"/>
                <a:cs typeface="Poppins Light"/>
                <a:sym typeface="Poppins Light"/>
              </a:defRPr>
            </a:pPr>
            <a:endParaRPr/>
          </a:p>
        </p:txBody>
      </p:sp>
      <p:sp>
        <p:nvSpPr>
          <p:cNvPr id="1271" name="One column Overlay…"/>
          <p:cNvSpPr txBox="1">
            <a:spLocks noGrp="1"/>
          </p:cNvSpPr>
          <p:nvPr>
            <p:ph type="body" sz="quarter" idx="15"/>
          </p:nvPr>
        </p:nvSpPr>
        <p:spPr>
          <a:xfrm>
            <a:off x="4048256" y="3121197"/>
            <a:ext cx="16287488" cy="2076106"/>
          </a:xfrm>
          <a:prstGeom prst="rect">
            <a:avLst/>
          </a:prstGeom>
        </p:spPr>
        <p:txBody>
          <a:bodyPr lIns="45719" tIns="45719" rIns="45719" bIns="45719" anchor="t">
            <a:noAutofit/>
          </a:bodyPr>
          <a:lstStyle/>
          <a:p>
            <a:pPr marL="0" indent="0" algn="ctr">
              <a:lnSpc>
                <a:spcPts val="6800"/>
              </a:lnSpc>
              <a:spcBef>
                <a:spcPts val="0"/>
              </a:spcBef>
              <a:buSzTx/>
              <a:buNone/>
              <a:defRPr sz="7200" spc="-215"/>
            </a:pPr>
            <a:r>
              <a:t>One column Overlay</a:t>
            </a:r>
          </a:p>
          <a:p>
            <a:pPr marL="0" indent="0" algn="ctr">
              <a:lnSpc>
                <a:spcPts val="6800"/>
              </a:lnSpc>
              <a:spcBef>
                <a:spcPts val="0"/>
              </a:spcBef>
              <a:buSzTx/>
              <a:buNone/>
              <a:defRPr sz="7200" spc="-215"/>
            </a:pPr>
            <a:r>
              <a:t>With Background image</a:t>
            </a:r>
          </a:p>
        </p:txBody>
      </p:sp>
      <p:sp>
        <p:nvSpPr>
          <p:cNvPr id="1272" name="More content possibilities for…"/>
          <p:cNvSpPr txBox="1">
            <a:spLocks noGrp="1"/>
          </p:cNvSpPr>
          <p:nvPr>
            <p:ph type="body" sz="quarter" idx="16"/>
          </p:nvPr>
        </p:nvSpPr>
        <p:spPr>
          <a:xfrm>
            <a:off x="4029934" y="5576491"/>
            <a:ext cx="16287488" cy="1816259"/>
          </a:xfrm>
          <a:prstGeom prst="rect">
            <a:avLst/>
          </a:prstGeom>
        </p:spPr>
        <p:txBody>
          <a:bodyPr lIns="45719" tIns="45719" rIns="45719" bIns="45719" anchor="t">
            <a:noAutofit/>
          </a:bodyPr>
          <a:lstStyle/>
          <a:p>
            <a:pPr marL="0" indent="0" algn="ctr">
              <a:spcBef>
                <a:spcPts val="0"/>
              </a:spcBef>
              <a:buSzTx/>
              <a:buNone/>
              <a:defRPr sz="4800" i="1" cap="none" spc="480">
                <a:latin typeface="Poppins Regular"/>
                <a:ea typeface="Poppins Regular"/>
                <a:cs typeface="Poppins Regular"/>
                <a:sym typeface="Poppins Regular"/>
              </a:defRPr>
            </a:pPr>
            <a:r>
              <a:t>More content possibilities for </a:t>
            </a:r>
          </a:p>
          <a:p>
            <a:pPr marL="0" indent="0" algn="ctr">
              <a:spcBef>
                <a:spcPts val="0"/>
              </a:spcBef>
              <a:buSzTx/>
              <a:buNone/>
              <a:defRPr sz="4800" i="1" cap="none" spc="480">
                <a:latin typeface="Poppins Regular"/>
                <a:ea typeface="Poppins Regular"/>
                <a:cs typeface="Poppins Regular"/>
                <a:sym typeface="Poppins Regular"/>
              </a:defRPr>
            </a:pPr>
            <a:r>
              <a:t>your presentation.</a:t>
            </a:r>
          </a:p>
        </p:txBody>
      </p:sp>
      <p:sp>
        <p:nvSpPr>
          <p:cNvPr id="1273" name="Tequis magnam everunt re volupti ntiusament at et omnimo totatin venim qui utemquia dolo erum soluptas alite tet id qui utempor esequis evelesc iaecabor re.…"/>
          <p:cNvSpPr txBox="1">
            <a:spLocks noGrp="1"/>
          </p:cNvSpPr>
          <p:nvPr>
            <p:ph type="body" sz="quarter" idx="17"/>
          </p:nvPr>
        </p:nvSpPr>
        <p:spPr>
          <a:xfrm>
            <a:off x="4076509" y="8116927"/>
            <a:ext cx="16250032" cy="2859552"/>
          </a:xfrm>
          <a:prstGeom prst="rect">
            <a:avLst/>
          </a:prstGeom>
        </p:spPr>
        <p:txBody>
          <a:bodyPr lIns="45719" tIns="45719" rIns="45719" bIns="45719" anchor="t">
            <a:noAutofit/>
          </a:bodyPr>
          <a:lstStyle/>
          <a:p>
            <a:pPr marL="0" indent="0" algn="ctr">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gn="ctr">
              <a:lnSpc>
                <a:spcPct val="120000"/>
              </a:lnSpc>
              <a:spcBef>
                <a:spcPts val="0"/>
              </a:spcBef>
              <a:buSzTx/>
              <a:buNone/>
              <a:defRPr sz="2600" cap="none" spc="0">
                <a:latin typeface="Poppins Regular"/>
                <a:ea typeface="Poppins Regular"/>
                <a:cs typeface="Poppins Regular"/>
                <a:sym typeface="Poppins Regular"/>
              </a:defRPr>
            </a:pPr>
            <a:endParaRPr/>
          </a:p>
          <a:p>
            <a:pPr marL="0" indent="0" algn="ctr">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a:t>
            </a:r>
          </a:p>
        </p:txBody>
      </p:sp>
      <p:sp>
        <p:nvSpPr>
          <p:cNvPr id="127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Staff a">
    <p:spTree>
      <p:nvGrpSpPr>
        <p:cNvPr id="1" name=""/>
        <p:cNvGrpSpPr/>
        <p:nvPr/>
      </p:nvGrpSpPr>
      <p:grpSpPr>
        <a:xfrm>
          <a:off x="0" y="0"/>
          <a:ext cx="0" cy="0"/>
          <a:chOff x="0" y="0"/>
          <a:chExt cx="0" cy="0"/>
        </a:xfrm>
      </p:grpSpPr>
      <p:sp>
        <p:nvSpPr>
          <p:cNvPr id="128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28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283" name="Rectangle"/>
          <p:cNvSpPr/>
          <p:nvPr/>
        </p:nvSpPr>
        <p:spPr>
          <a:xfrm>
            <a:off x="12192000" y="0"/>
            <a:ext cx="12192000" cy="13716000"/>
          </a:xfrm>
          <a:prstGeom prst="rect">
            <a:avLst/>
          </a:prstGeom>
          <a:solidFill>
            <a:srgbClr val="42D09E"/>
          </a:solidFill>
          <a:ln w="12700">
            <a:miter lim="400000"/>
          </a:ln>
        </p:spPr>
        <p:txBody>
          <a:bodyPr lIns="50800" tIns="50800" rIns="50800" bIns="50800" anchor="ctr"/>
          <a:lstStyle/>
          <a:p>
            <a:pPr>
              <a:defRPr>
                <a:solidFill>
                  <a:srgbClr val="42D09E"/>
                </a:solidFill>
              </a:defRPr>
            </a:pPr>
            <a:endParaRPr/>
          </a:p>
        </p:txBody>
      </p:sp>
      <p:sp>
        <p:nvSpPr>
          <p:cNvPr id="1284" name="Image"/>
          <p:cNvSpPr>
            <a:spLocks noGrp="1"/>
          </p:cNvSpPr>
          <p:nvPr>
            <p:ph type="pic" sz="quarter" idx="13"/>
          </p:nvPr>
        </p:nvSpPr>
        <p:spPr>
          <a:xfrm>
            <a:off x="16700500" y="4318000"/>
            <a:ext cx="3175000" cy="3175000"/>
          </a:xfrm>
          <a:prstGeom prst="rect">
            <a:avLst/>
          </a:prstGeom>
        </p:spPr>
        <p:txBody>
          <a:bodyPr lIns="91439" tIns="45719" rIns="91439" bIns="45719" anchor="t">
            <a:noAutofit/>
          </a:bodyPr>
          <a:lstStyle/>
          <a:p>
            <a:endParaRPr/>
          </a:p>
        </p:txBody>
      </p:sp>
      <p:sp>
        <p:nvSpPr>
          <p:cNvPr id="1285" name="Image"/>
          <p:cNvSpPr>
            <a:spLocks noGrp="1"/>
          </p:cNvSpPr>
          <p:nvPr>
            <p:ph type="pic" sz="quarter" idx="14"/>
          </p:nvPr>
        </p:nvSpPr>
        <p:spPr>
          <a:xfrm>
            <a:off x="4472325" y="4318000"/>
            <a:ext cx="3175001" cy="3175000"/>
          </a:xfrm>
          <a:prstGeom prst="rect">
            <a:avLst/>
          </a:prstGeom>
        </p:spPr>
        <p:txBody>
          <a:bodyPr lIns="91439" tIns="45719" rIns="91439" bIns="45719" anchor="t">
            <a:noAutofit/>
          </a:bodyPr>
          <a:lstStyle/>
          <a:p>
            <a:endParaRPr/>
          </a:p>
        </p:txBody>
      </p:sp>
      <p:sp>
        <p:nvSpPr>
          <p:cNvPr id="1286" name="Lea Anderson"/>
          <p:cNvSpPr>
            <a:spLocks noGrp="1"/>
          </p:cNvSpPr>
          <p:nvPr>
            <p:ph type="body" sz="quarter" idx="15"/>
          </p:nvPr>
        </p:nvSpPr>
        <p:spPr>
          <a:xfrm>
            <a:off x="16213742" y="7733110"/>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Lea Anderson</a:t>
            </a:r>
          </a:p>
        </p:txBody>
      </p:sp>
      <p:sp>
        <p:nvSpPr>
          <p:cNvPr id="1287" name="Gary Phillips"/>
          <p:cNvSpPr>
            <a:spLocks noGrp="1"/>
          </p:cNvSpPr>
          <p:nvPr>
            <p:ph type="body" sz="quarter" idx="16"/>
          </p:nvPr>
        </p:nvSpPr>
        <p:spPr>
          <a:xfrm>
            <a:off x="3985567" y="7733110"/>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288" name="CEO / Creative Director…"/>
          <p:cNvSpPr txBox="1">
            <a:spLocks noGrp="1"/>
          </p:cNvSpPr>
          <p:nvPr>
            <p:ph type="body" sz="quarter" idx="17"/>
          </p:nvPr>
        </p:nvSpPr>
        <p:spPr>
          <a:xfrm>
            <a:off x="3985567" y="8555485"/>
            <a:ext cx="4148517"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CEO / 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289" name="CSO Art Director…"/>
          <p:cNvSpPr txBox="1">
            <a:spLocks noGrp="1"/>
          </p:cNvSpPr>
          <p:nvPr>
            <p:ph type="body" sz="quarter" idx="18"/>
          </p:nvPr>
        </p:nvSpPr>
        <p:spPr>
          <a:xfrm>
            <a:off x="16065500" y="8555485"/>
            <a:ext cx="4445000"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CSO Art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290" name="Tequis magnam everunt re…"/>
          <p:cNvSpPr txBox="1">
            <a:spLocks noGrp="1"/>
          </p:cNvSpPr>
          <p:nvPr>
            <p:ph type="body" sz="quarter" idx="19"/>
          </p:nvPr>
        </p:nvSpPr>
        <p:spPr>
          <a:xfrm>
            <a:off x="2506076" y="9898350"/>
            <a:ext cx="7107499"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291" name="Tequis magnam everunt re…"/>
          <p:cNvSpPr txBox="1">
            <a:spLocks noGrp="1"/>
          </p:cNvSpPr>
          <p:nvPr>
            <p:ph type="body" sz="quarter" idx="20"/>
          </p:nvPr>
        </p:nvSpPr>
        <p:spPr>
          <a:xfrm>
            <a:off x="14734251" y="9898350"/>
            <a:ext cx="7107499"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292" name="HelVetic Studio…"/>
          <p:cNvSpPr txBox="1">
            <a:spLocks noGrp="1"/>
          </p:cNvSpPr>
          <p:nvPr>
            <p:ph type="body" sz="quarter" idx="21"/>
          </p:nvPr>
        </p:nvSpPr>
        <p:spPr>
          <a:xfrm>
            <a:off x="4557315" y="1796626"/>
            <a:ext cx="15269370" cy="2009181"/>
          </a:xfrm>
          <a:prstGeom prst="rect">
            <a:avLst/>
          </a:prstGeom>
        </p:spPr>
        <p:txBody>
          <a:bodyPr lIns="45719" tIns="45719" rIns="45719" bIns="45719" anchor="t">
            <a:noAutofit/>
          </a:bodyPr>
          <a:lstStyle/>
          <a:p>
            <a:pPr marL="0" indent="0" algn="ctr">
              <a:lnSpc>
                <a:spcPts val="6800"/>
              </a:lnSpc>
              <a:spcBef>
                <a:spcPts val="0"/>
              </a:spcBef>
              <a:buSzTx/>
              <a:buNone/>
              <a:defRPr sz="7200" spc="-215"/>
            </a:pPr>
            <a:r>
              <a:t>HelVetic Studio</a:t>
            </a:r>
          </a:p>
          <a:p>
            <a:pPr marL="0" indent="0" algn="ctr">
              <a:lnSpc>
                <a:spcPts val="6800"/>
              </a:lnSpc>
              <a:spcBef>
                <a:spcPts val="0"/>
              </a:spcBef>
              <a:buSzTx/>
              <a:buNone/>
              <a:defRPr sz="7200" spc="-215"/>
            </a:pPr>
            <a:r>
              <a:t>Staff 1</a:t>
            </a:r>
          </a:p>
        </p:txBody>
      </p:sp>
      <p:sp>
        <p:nvSpPr>
          <p:cNvPr id="129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29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Staff b">
    <p:spTree>
      <p:nvGrpSpPr>
        <p:cNvPr id="1" name=""/>
        <p:cNvGrpSpPr/>
        <p:nvPr/>
      </p:nvGrpSpPr>
      <p:grpSpPr>
        <a:xfrm>
          <a:off x="0" y="0"/>
          <a:ext cx="0" cy="0"/>
          <a:chOff x="0" y="0"/>
          <a:chExt cx="0" cy="0"/>
        </a:xfrm>
      </p:grpSpPr>
      <p:sp>
        <p:nvSpPr>
          <p:cNvPr id="130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30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303" name="Rectangle"/>
          <p:cNvSpPr/>
          <p:nvPr/>
        </p:nvSpPr>
        <p:spPr>
          <a:xfrm>
            <a:off x="12192000" y="0"/>
            <a:ext cx="12192000" cy="13716000"/>
          </a:xfrm>
          <a:prstGeom prst="rect">
            <a:avLst/>
          </a:prstGeom>
          <a:solidFill>
            <a:srgbClr val="42D09E"/>
          </a:solidFill>
          <a:ln w="12700">
            <a:miter lim="400000"/>
          </a:ln>
        </p:spPr>
        <p:txBody>
          <a:bodyPr lIns="50800" tIns="50800" rIns="50800" bIns="50800" anchor="ctr"/>
          <a:lstStyle/>
          <a:p>
            <a:endParaRPr/>
          </a:p>
        </p:txBody>
      </p:sp>
      <p:sp>
        <p:nvSpPr>
          <p:cNvPr id="1304" name="Image"/>
          <p:cNvSpPr>
            <a:spLocks noGrp="1"/>
          </p:cNvSpPr>
          <p:nvPr>
            <p:ph type="pic" sz="quarter" idx="13"/>
          </p:nvPr>
        </p:nvSpPr>
        <p:spPr>
          <a:xfrm>
            <a:off x="16065500" y="1905000"/>
            <a:ext cx="4445000" cy="4445000"/>
          </a:xfrm>
          <a:prstGeom prst="rect">
            <a:avLst/>
          </a:prstGeom>
        </p:spPr>
        <p:txBody>
          <a:bodyPr lIns="91439" tIns="45719" rIns="91439" bIns="45719" anchor="t">
            <a:noAutofit/>
          </a:bodyPr>
          <a:lstStyle/>
          <a:p>
            <a:endParaRPr/>
          </a:p>
        </p:txBody>
      </p:sp>
      <p:sp>
        <p:nvSpPr>
          <p:cNvPr id="1305" name="Image"/>
          <p:cNvSpPr>
            <a:spLocks noGrp="1"/>
          </p:cNvSpPr>
          <p:nvPr>
            <p:ph type="pic" sz="quarter" idx="14"/>
          </p:nvPr>
        </p:nvSpPr>
        <p:spPr>
          <a:xfrm>
            <a:off x="3837325" y="1905000"/>
            <a:ext cx="4445001" cy="4445000"/>
          </a:xfrm>
          <a:prstGeom prst="rect">
            <a:avLst/>
          </a:prstGeom>
        </p:spPr>
        <p:txBody>
          <a:bodyPr lIns="91439" tIns="45719" rIns="91439" bIns="45719" anchor="t">
            <a:noAutofit/>
          </a:bodyPr>
          <a:lstStyle/>
          <a:p>
            <a:endParaRPr/>
          </a:p>
        </p:txBody>
      </p:sp>
      <p:sp>
        <p:nvSpPr>
          <p:cNvPr id="1306" name="Lea Anderson"/>
          <p:cNvSpPr>
            <a:spLocks noGrp="1"/>
          </p:cNvSpPr>
          <p:nvPr>
            <p:ph type="body" sz="quarter" idx="15"/>
          </p:nvPr>
        </p:nvSpPr>
        <p:spPr>
          <a:xfrm>
            <a:off x="16213742" y="6590110"/>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Lea Anderson</a:t>
            </a:r>
          </a:p>
        </p:txBody>
      </p:sp>
      <p:sp>
        <p:nvSpPr>
          <p:cNvPr id="1307" name="Gary Phillips"/>
          <p:cNvSpPr>
            <a:spLocks noGrp="1"/>
          </p:cNvSpPr>
          <p:nvPr>
            <p:ph type="body" sz="quarter" idx="16"/>
          </p:nvPr>
        </p:nvSpPr>
        <p:spPr>
          <a:xfrm>
            <a:off x="3985567" y="6590110"/>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08" name="CEO / Creative Director…"/>
          <p:cNvSpPr txBox="1">
            <a:spLocks noGrp="1"/>
          </p:cNvSpPr>
          <p:nvPr>
            <p:ph type="body" sz="quarter" idx="17"/>
          </p:nvPr>
        </p:nvSpPr>
        <p:spPr>
          <a:xfrm>
            <a:off x="3985567" y="7412485"/>
            <a:ext cx="4148517" cy="970099"/>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CEO / 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09" name="CSO Art Director…"/>
          <p:cNvSpPr txBox="1">
            <a:spLocks noGrp="1"/>
          </p:cNvSpPr>
          <p:nvPr>
            <p:ph type="body" sz="quarter" idx="18"/>
          </p:nvPr>
        </p:nvSpPr>
        <p:spPr>
          <a:xfrm>
            <a:off x="16065500" y="7412485"/>
            <a:ext cx="4445000" cy="970099"/>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CSO Art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10" name="About Me &amp; Myself"/>
          <p:cNvSpPr>
            <a:spLocks noGrp="1"/>
          </p:cNvSpPr>
          <p:nvPr>
            <p:ph type="body" sz="quarter" idx="19"/>
          </p:nvPr>
        </p:nvSpPr>
        <p:spPr>
          <a:xfrm>
            <a:off x="2506075" y="8931657"/>
            <a:ext cx="7107500"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11" name="Tequis magnam everunt re…"/>
          <p:cNvSpPr txBox="1">
            <a:spLocks noGrp="1"/>
          </p:cNvSpPr>
          <p:nvPr>
            <p:ph type="body" sz="quarter" idx="20"/>
          </p:nvPr>
        </p:nvSpPr>
        <p:spPr>
          <a:xfrm>
            <a:off x="2506076" y="9898350"/>
            <a:ext cx="7107499"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12" name="About Me &amp; Myself"/>
          <p:cNvSpPr>
            <a:spLocks noGrp="1"/>
          </p:cNvSpPr>
          <p:nvPr>
            <p:ph type="body" sz="quarter" idx="21"/>
          </p:nvPr>
        </p:nvSpPr>
        <p:spPr>
          <a:xfrm>
            <a:off x="14734251" y="8931657"/>
            <a:ext cx="7107499"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13" name="Tequis magnam everunt re…"/>
          <p:cNvSpPr txBox="1">
            <a:spLocks noGrp="1"/>
          </p:cNvSpPr>
          <p:nvPr>
            <p:ph type="body" sz="quarter" idx="22"/>
          </p:nvPr>
        </p:nvSpPr>
        <p:spPr>
          <a:xfrm>
            <a:off x="14734251" y="9898350"/>
            <a:ext cx="7107499"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14" name="HelVetic Staff 2"/>
          <p:cNvSpPr txBox="1">
            <a:spLocks noGrp="1"/>
          </p:cNvSpPr>
          <p:nvPr>
            <p:ph type="body" sz="quarter" idx="23"/>
          </p:nvPr>
        </p:nvSpPr>
        <p:spPr>
          <a:xfrm rot="16200000">
            <a:off x="6073444" y="6947270"/>
            <a:ext cx="11788379" cy="2009181"/>
          </a:xfrm>
          <a:prstGeom prst="rect">
            <a:avLst/>
          </a:prstGeom>
        </p:spPr>
        <p:txBody>
          <a:bodyPr lIns="45719" tIns="45719" rIns="45719" bIns="45719" anchor="t">
            <a:noAutofit/>
          </a:bodyPr>
          <a:lstStyle>
            <a:lvl1pPr marL="0" indent="0">
              <a:lnSpc>
                <a:spcPct val="80000"/>
              </a:lnSpc>
              <a:spcBef>
                <a:spcPts val="0"/>
              </a:spcBef>
              <a:buSzTx/>
              <a:buNone/>
              <a:defRPr sz="9600" spc="-288"/>
            </a:lvl1pPr>
          </a:lstStyle>
          <a:p>
            <a:r>
              <a:t>HelVetic Staff 2</a:t>
            </a:r>
          </a:p>
        </p:txBody>
      </p:sp>
      <p:sp>
        <p:nvSpPr>
          <p:cNvPr id="131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31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Staff c">
    <p:spTree>
      <p:nvGrpSpPr>
        <p:cNvPr id="1" name=""/>
        <p:cNvGrpSpPr/>
        <p:nvPr/>
      </p:nvGrpSpPr>
      <p:grpSpPr>
        <a:xfrm>
          <a:off x="0" y="0"/>
          <a:ext cx="0" cy="0"/>
          <a:chOff x="0" y="0"/>
          <a:chExt cx="0" cy="0"/>
        </a:xfrm>
      </p:grpSpPr>
      <p:sp>
        <p:nvSpPr>
          <p:cNvPr id="1323"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324"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325" name="Lea Anderson"/>
          <p:cNvSpPr>
            <a:spLocks noGrp="1"/>
          </p:cNvSpPr>
          <p:nvPr>
            <p:ph type="body" sz="quarter" idx="13"/>
          </p:nvPr>
        </p:nvSpPr>
        <p:spPr>
          <a:xfrm>
            <a:off x="18254208" y="6590110"/>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Lea Anderson</a:t>
            </a:r>
          </a:p>
        </p:txBody>
      </p:sp>
      <p:sp>
        <p:nvSpPr>
          <p:cNvPr id="1326" name="Gary Phillips"/>
          <p:cNvSpPr>
            <a:spLocks noGrp="1"/>
          </p:cNvSpPr>
          <p:nvPr>
            <p:ph type="body" sz="quarter" idx="14"/>
          </p:nvPr>
        </p:nvSpPr>
        <p:spPr>
          <a:xfrm>
            <a:off x="1992916" y="6590110"/>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27" name="CEO / Creative Director…"/>
          <p:cNvSpPr txBox="1">
            <a:spLocks noGrp="1"/>
          </p:cNvSpPr>
          <p:nvPr>
            <p:ph type="body" sz="quarter" idx="15"/>
          </p:nvPr>
        </p:nvSpPr>
        <p:spPr>
          <a:xfrm>
            <a:off x="1992916" y="7412485"/>
            <a:ext cx="4148518"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CEO / 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28" name="CSO Art Director…"/>
          <p:cNvSpPr txBox="1">
            <a:spLocks noGrp="1"/>
          </p:cNvSpPr>
          <p:nvPr>
            <p:ph type="body" sz="quarter" idx="16"/>
          </p:nvPr>
        </p:nvSpPr>
        <p:spPr>
          <a:xfrm>
            <a:off x="18105966" y="7412485"/>
            <a:ext cx="4445001"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CSO Art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29" name="About Me &amp; Myself"/>
          <p:cNvSpPr>
            <a:spLocks noGrp="1"/>
          </p:cNvSpPr>
          <p:nvPr>
            <p:ph type="body" sz="quarter" idx="17"/>
          </p:nvPr>
        </p:nvSpPr>
        <p:spPr>
          <a:xfrm>
            <a:off x="513425" y="8931657"/>
            <a:ext cx="7107500"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30" name="Tequis magnam everunt re…"/>
          <p:cNvSpPr txBox="1">
            <a:spLocks noGrp="1"/>
          </p:cNvSpPr>
          <p:nvPr>
            <p:ph type="body" sz="quarter" idx="18"/>
          </p:nvPr>
        </p:nvSpPr>
        <p:spPr>
          <a:xfrm>
            <a:off x="513425" y="9898350"/>
            <a:ext cx="7107500"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31" name="About Me &amp; Myself"/>
          <p:cNvSpPr>
            <a:spLocks noGrp="1"/>
          </p:cNvSpPr>
          <p:nvPr>
            <p:ph type="body" sz="quarter" idx="19"/>
          </p:nvPr>
        </p:nvSpPr>
        <p:spPr>
          <a:xfrm>
            <a:off x="16774717" y="8931657"/>
            <a:ext cx="7107499"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32" name="Tequis magnam everunt re…"/>
          <p:cNvSpPr txBox="1">
            <a:spLocks noGrp="1"/>
          </p:cNvSpPr>
          <p:nvPr>
            <p:ph type="body" sz="quarter" idx="20"/>
          </p:nvPr>
        </p:nvSpPr>
        <p:spPr>
          <a:xfrm>
            <a:off x="16774717" y="9898350"/>
            <a:ext cx="7107499"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33" name="Gary Phillips"/>
          <p:cNvSpPr>
            <a:spLocks noGrp="1"/>
          </p:cNvSpPr>
          <p:nvPr>
            <p:ph type="body" sz="quarter" idx="21"/>
          </p:nvPr>
        </p:nvSpPr>
        <p:spPr>
          <a:xfrm>
            <a:off x="10117742" y="6590110"/>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34" name="CEO / Creative Director…"/>
          <p:cNvSpPr txBox="1">
            <a:spLocks noGrp="1"/>
          </p:cNvSpPr>
          <p:nvPr>
            <p:ph type="body" sz="quarter" idx="22"/>
          </p:nvPr>
        </p:nvSpPr>
        <p:spPr>
          <a:xfrm>
            <a:off x="10117742" y="7412485"/>
            <a:ext cx="4148517"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CEO / 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35" name="About Me &amp; Myself"/>
          <p:cNvSpPr>
            <a:spLocks noGrp="1"/>
          </p:cNvSpPr>
          <p:nvPr>
            <p:ph type="body" sz="quarter" idx="23"/>
          </p:nvPr>
        </p:nvSpPr>
        <p:spPr>
          <a:xfrm>
            <a:off x="8638250" y="8931657"/>
            <a:ext cx="7107499"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36" name="Tequis magnam everunt re…"/>
          <p:cNvSpPr txBox="1">
            <a:spLocks noGrp="1"/>
          </p:cNvSpPr>
          <p:nvPr>
            <p:ph type="body" sz="quarter" idx="24"/>
          </p:nvPr>
        </p:nvSpPr>
        <p:spPr>
          <a:xfrm>
            <a:off x="8638251" y="9898350"/>
            <a:ext cx="7107499"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37" name="HelVetic Studio Staff 3"/>
          <p:cNvSpPr txBox="1">
            <a:spLocks noGrp="1"/>
          </p:cNvSpPr>
          <p:nvPr>
            <p:ph type="body" sz="quarter" idx="25"/>
          </p:nvPr>
        </p:nvSpPr>
        <p:spPr>
          <a:xfrm>
            <a:off x="4557315" y="1822026"/>
            <a:ext cx="15269370" cy="978166"/>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HelVetic Studio Staff 3</a:t>
            </a:r>
          </a:p>
        </p:txBody>
      </p:sp>
      <p:sp>
        <p:nvSpPr>
          <p:cNvPr id="1338" name="Image"/>
          <p:cNvSpPr>
            <a:spLocks noGrp="1"/>
          </p:cNvSpPr>
          <p:nvPr>
            <p:ph type="pic" sz="half" idx="26"/>
          </p:nvPr>
        </p:nvSpPr>
        <p:spPr>
          <a:xfrm>
            <a:off x="6508" y="218768"/>
            <a:ext cx="8188907" cy="8188906"/>
          </a:xfrm>
          <a:prstGeom prst="rect">
            <a:avLst/>
          </a:prstGeom>
        </p:spPr>
        <p:txBody>
          <a:bodyPr lIns="91439" tIns="45719" rIns="91439" bIns="45719" anchor="t">
            <a:noAutofit/>
          </a:bodyPr>
          <a:lstStyle/>
          <a:p>
            <a:endParaRPr/>
          </a:p>
        </p:txBody>
      </p:sp>
      <p:sp>
        <p:nvSpPr>
          <p:cNvPr id="1339" name="Image"/>
          <p:cNvSpPr>
            <a:spLocks noGrp="1"/>
          </p:cNvSpPr>
          <p:nvPr>
            <p:ph type="pic" sz="half" idx="27"/>
          </p:nvPr>
        </p:nvSpPr>
        <p:spPr>
          <a:xfrm>
            <a:off x="8131343" y="218768"/>
            <a:ext cx="8201702" cy="8188906"/>
          </a:xfrm>
          <a:prstGeom prst="rect">
            <a:avLst/>
          </a:prstGeom>
        </p:spPr>
        <p:txBody>
          <a:bodyPr lIns="91439" tIns="45719" rIns="91439" bIns="45719" anchor="t">
            <a:noAutofit/>
          </a:bodyPr>
          <a:lstStyle/>
          <a:p>
            <a:endParaRPr/>
          </a:p>
        </p:txBody>
      </p:sp>
      <p:sp>
        <p:nvSpPr>
          <p:cNvPr id="1340" name="Image"/>
          <p:cNvSpPr>
            <a:spLocks noGrp="1"/>
          </p:cNvSpPr>
          <p:nvPr>
            <p:ph type="pic" sz="half" idx="28"/>
          </p:nvPr>
        </p:nvSpPr>
        <p:spPr>
          <a:xfrm>
            <a:off x="16267800" y="218768"/>
            <a:ext cx="8188907" cy="8188906"/>
          </a:xfrm>
          <a:prstGeom prst="rect">
            <a:avLst/>
          </a:prstGeom>
        </p:spPr>
        <p:txBody>
          <a:bodyPr lIns="91439" tIns="45719" rIns="91439" bIns="45719" anchor="t">
            <a:noAutofit/>
          </a:bodyPr>
          <a:lstStyle/>
          <a:p>
            <a:endParaRPr/>
          </a:p>
        </p:txBody>
      </p:sp>
      <p:sp>
        <p:nvSpPr>
          <p:cNvPr id="134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34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Staff d">
    <p:spTree>
      <p:nvGrpSpPr>
        <p:cNvPr id="1" name=""/>
        <p:cNvGrpSpPr/>
        <p:nvPr/>
      </p:nvGrpSpPr>
      <p:grpSpPr>
        <a:xfrm>
          <a:off x="0" y="0"/>
          <a:ext cx="0" cy="0"/>
          <a:chOff x="0" y="0"/>
          <a:chExt cx="0" cy="0"/>
        </a:xfrm>
      </p:grpSpPr>
      <p:sp>
        <p:nvSpPr>
          <p:cNvPr id="134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35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351" name="Gary Phillips"/>
          <p:cNvSpPr>
            <a:spLocks noGrp="1"/>
          </p:cNvSpPr>
          <p:nvPr>
            <p:ph type="body" sz="quarter" idx="13"/>
          </p:nvPr>
        </p:nvSpPr>
        <p:spPr>
          <a:xfrm>
            <a:off x="976916" y="6590110"/>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52" name="CEO / Creative Director…"/>
          <p:cNvSpPr txBox="1">
            <a:spLocks noGrp="1"/>
          </p:cNvSpPr>
          <p:nvPr>
            <p:ph type="body" sz="quarter" idx="14"/>
          </p:nvPr>
        </p:nvSpPr>
        <p:spPr>
          <a:xfrm>
            <a:off x="976916" y="7412485"/>
            <a:ext cx="4148518"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CEO / 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53" name="About Me &amp; Myself"/>
          <p:cNvSpPr>
            <a:spLocks noGrp="1"/>
          </p:cNvSpPr>
          <p:nvPr>
            <p:ph type="body" sz="quarter" idx="15"/>
          </p:nvPr>
        </p:nvSpPr>
        <p:spPr>
          <a:xfrm>
            <a:off x="828674" y="8931657"/>
            <a:ext cx="444500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54" name="Tequis magnam everunt re…"/>
          <p:cNvSpPr txBox="1">
            <a:spLocks noGrp="1"/>
          </p:cNvSpPr>
          <p:nvPr>
            <p:ph type="body" sz="quarter" idx="16"/>
          </p:nvPr>
        </p:nvSpPr>
        <p:spPr>
          <a:xfrm>
            <a:off x="828675" y="9898350"/>
            <a:ext cx="4445001"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55" name="HelVetic Studio Staff 4"/>
          <p:cNvSpPr txBox="1">
            <a:spLocks noGrp="1"/>
          </p:cNvSpPr>
          <p:nvPr>
            <p:ph type="body" sz="quarter" idx="17"/>
          </p:nvPr>
        </p:nvSpPr>
        <p:spPr>
          <a:xfrm>
            <a:off x="3269720" y="1402926"/>
            <a:ext cx="17844560" cy="1243613"/>
          </a:xfrm>
          <a:prstGeom prst="rect">
            <a:avLst/>
          </a:prstGeom>
        </p:spPr>
        <p:txBody>
          <a:bodyPr lIns="45719" tIns="45719" rIns="45719" bIns="45719" anchor="t">
            <a:noAutofit/>
          </a:bodyPr>
          <a:lstStyle>
            <a:lvl1pPr marL="0" indent="0" algn="ctr">
              <a:lnSpc>
                <a:spcPct val="80000"/>
              </a:lnSpc>
              <a:spcBef>
                <a:spcPts val="0"/>
              </a:spcBef>
              <a:buSzTx/>
              <a:buNone/>
              <a:defRPr sz="9600" spc="-288"/>
            </a:lvl1pPr>
          </a:lstStyle>
          <a:p>
            <a:r>
              <a:t>HelVetic Studio Staff 4</a:t>
            </a:r>
          </a:p>
        </p:txBody>
      </p:sp>
      <p:sp>
        <p:nvSpPr>
          <p:cNvPr id="1356" name="Image"/>
          <p:cNvSpPr>
            <a:spLocks noGrp="1"/>
          </p:cNvSpPr>
          <p:nvPr>
            <p:ph type="pic" sz="quarter" idx="18"/>
          </p:nvPr>
        </p:nvSpPr>
        <p:spPr>
          <a:xfrm>
            <a:off x="6508" y="1252891"/>
            <a:ext cx="6120659" cy="6120659"/>
          </a:xfrm>
          <a:prstGeom prst="rect">
            <a:avLst/>
          </a:prstGeom>
        </p:spPr>
        <p:txBody>
          <a:bodyPr lIns="91439" tIns="45719" rIns="91439" bIns="45719" anchor="t">
            <a:noAutofit/>
          </a:bodyPr>
          <a:lstStyle/>
          <a:p>
            <a:endParaRPr/>
          </a:p>
        </p:txBody>
      </p:sp>
      <p:sp>
        <p:nvSpPr>
          <p:cNvPr id="1357" name="Image"/>
          <p:cNvSpPr>
            <a:spLocks noGrp="1"/>
          </p:cNvSpPr>
          <p:nvPr>
            <p:ph type="pic" sz="quarter" idx="19"/>
          </p:nvPr>
        </p:nvSpPr>
        <p:spPr>
          <a:xfrm>
            <a:off x="6099686" y="1252891"/>
            <a:ext cx="6120659" cy="6120659"/>
          </a:xfrm>
          <a:prstGeom prst="rect">
            <a:avLst/>
          </a:prstGeom>
        </p:spPr>
        <p:txBody>
          <a:bodyPr lIns="91439" tIns="45719" rIns="91439" bIns="45719" anchor="t">
            <a:noAutofit/>
          </a:bodyPr>
          <a:lstStyle/>
          <a:p>
            <a:endParaRPr/>
          </a:p>
        </p:txBody>
      </p:sp>
      <p:sp>
        <p:nvSpPr>
          <p:cNvPr id="1358" name="Image"/>
          <p:cNvSpPr>
            <a:spLocks noGrp="1"/>
          </p:cNvSpPr>
          <p:nvPr>
            <p:ph type="pic" sz="quarter" idx="20"/>
          </p:nvPr>
        </p:nvSpPr>
        <p:spPr>
          <a:xfrm>
            <a:off x="12192864" y="1252891"/>
            <a:ext cx="6120659" cy="6120659"/>
          </a:xfrm>
          <a:prstGeom prst="rect">
            <a:avLst/>
          </a:prstGeom>
        </p:spPr>
        <p:txBody>
          <a:bodyPr lIns="91439" tIns="45719" rIns="91439" bIns="45719" anchor="t">
            <a:noAutofit/>
          </a:bodyPr>
          <a:lstStyle/>
          <a:p>
            <a:endParaRPr/>
          </a:p>
        </p:txBody>
      </p:sp>
      <p:sp>
        <p:nvSpPr>
          <p:cNvPr id="1359" name="Image"/>
          <p:cNvSpPr>
            <a:spLocks noGrp="1"/>
          </p:cNvSpPr>
          <p:nvPr>
            <p:ph type="pic" sz="quarter" idx="21"/>
          </p:nvPr>
        </p:nvSpPr>
        <p:spPr>
          <a:xfrm>
            <a:off x="18286041" y="1252891"/>
            <a:ext cx="6120659" cy="6120659"/>
          </a:xfrm>
          <a:prstGeom prst="rect">
            <a:avLst/>
          </a:prstGeom>
        </p:spPr>
        <p:txBody>
          <a:bodyPr lIns="91439" tIns="45719" rIns="91439" bIns="45719" anchor="t">
            <a:noAutofit/>
          </a:bodyPr>
          <a:lstStyle/>
          <a:p>
            <a:endParaRPr/>
          </a:p>
        </p:txBody>
      </p:sp>
      <p:sp>
        <p:nvSpPr>
          <p:cNvPr id="1360" name="Gary Phillips"/>
          <p:cNvSpPr>
            <a:spLocks noGrp="1"/>
          </p:cNvSpPr>
          <p:nvPr>
            <p:ph type="body" sz="quarter" idx="22"/>
          </p:nvPr>
        </p:nvSpPr>
        <p:spPr>
          <a:xfrm>
            <a:off x="7070094" y="6590110"/>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61" name="CEO / Creative Director…"/>
          <p:cNvSpPr txBox="1">
            <a:spLocks noGrp="1"/>
          </p:cNvSpPr>
          <p:nvPr>
            <p:ph type="body" sz="quarter" idx="23"/>
          </p:nvPr>
        </p:nvSpPr>
        <p:spPr>
          <a:xfrm>
            <a:off x="7070094" y="7412485"/>
            <a:ext cx="4148518"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CEO / 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62" name="About Me &amp; Myself"/>
          <p:cNvSpPr>
            <a:spLocks noGrp="1"/>
          </p:cNvSpPr>
          <p:nvPr>
            <p:ph type="body" sz="quarter" idx="24"/>
          </p:nvPr>
        </p:nvSpPr>
        <p:spPr>
          <a:xfrm>
            <a:off x="6921852" y="8931657"/>
            <a:ext cx="444500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63" name="Tequis magnam everunt re…"/>
          <p:cNvSpPr txBox="1">
            <a:spLocks noGrp="1"/>
          </p:cNvSpPr>
          <p:nvPr>
            <p:ph type="body" sz="quarter" idx="25"/>
          </p:nvPr>
        </p:nvSpPr>
        <p:spPr>
          <a:xfrm>
            <a:off x="6921852" y="9898350"/>
            <a:ext cx="4445001"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64" name="Gary Phillips"/>
          <p:cNvSpPr>
            <a:spLocks noGrp="1"/>
          </p:cNvSpPr>
          <p:nvPr>
            <p:ph type="body" sz="quarter" idx="26"/>
          </p:nvPr>
        </p:nvSpPr>
        <p:spPr>
          <a:xfrm>
            <a:off x="13163272" y="6590110"/>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65" name="CEO / Creative Director…"/>
          <p:cNvSpPr txBox="1">
            <a:spLocks noGrp="1"/>
          </p:cNvSpPr>
          <p:nvPr>
            <p:ph type="body" sz="quarter" idx="27"/>
          </p:nvPr>
        </p:nvSpPr>
        <p:spPr>
          <a:xfrm>
            <a:off x="13163272" y="7412485"/>
            <a:ext cx="4148518"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CEO / 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66" name="About Me &amp; Myself"/>
          <p:cNvSpPr>
            <a:spLocks noGrp="1"/>
          </p:cNvSpPr>
          <p:nvPr>
            <p:ph type="body" sz="quarter" idx="28"/>
          </p:nvPr>
        </p:nvSpPr>
        <p:spPr>
          <a:xfrm>
            <a:off x="13015030" y="8931657"/>
            <a:ext cx="444500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67" name="Tequis magnam everunt re…"/>
          <p:cNvSpPr txBox="1">
            <a:spLocks noGrp="1"/>
          </p:cNvSpPr>
          <p:nvPr>
            <p:ph type="body" sz="quarter" idx="29"/>
          </p:nvPr>
        </p:nvSpPr>
        <p:spPr>
          <a:xfrm>
            <a:off x="13015030" y="9898350"/>
            <a:ext cx="4445001"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68" name="Gary Phillips"/>
          <p:cNvSpPr>
            <a:spLocks noGrp="1"/>
          </p:cNvSpPr>
          <p:nvPr>
            <p:ph type="body" sz="quarter" idx="30"/>
          </p:nvPr>
        </p:nvSpPr>
        <p:spPr>
          <a:xfrm>
            <a:off x="19256450" y="6590110"/>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69" name="CEO / Creative Director…"/>
          <p:cNvSpPr txBox="1">
            <a:spLocks noGrp="1"/>
          </p:cNvSpPr>
          <p:nvPr>
            <p:ph type="body" sz="quarter" idx="31"/>
          </p:nvPr>
        </p:nvSpPr>
        <p:spPr>
          <a:xfrm>
            <a:off x="19256450" y="7412485"/>
            <a:ext cx="4148518" cy="889001"/>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CEO / 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370" name="About Me &amp; Myself"/>
          <p:cNvSpPr>
            <a:spLocks noGrp="1"/>
          </p:cNvSpPr>
          <p:nvPr>
            <p:ph type="body" sz="quarter" idx="32"/>
          </p:nvPr>
        </p:nvSpPr>
        <p:spPr>
          <a:xfrm>
            <a:off x="19108208" y="8931657"/>
            <a:ext cx="444500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About Me &amp; Myself</a:t>
            </a:r>
          </a:p>
        </p:txBody>
      </p:sp>
      <p:sp>
        <p:nvSpPr>
          <p:cNvPr id="1371" name="Tequis magnam everunt re…"/>
          <p:cNvSpPr txBox="1">
            <a:spLocks noGrp="1"/>
          </p:cNvSpPr>
          <p:nvPr>
            <p:ph type="body" sz="quarter" idx="33"/>
          </p:nvPr>
        </p:nvSpPr>
        <p:spPr>
          <a:xfrm>
            <a:off x="19108208" y="9898350"/>
            <a:ext cx="4445001" cy="1243613"/>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volupti ntiusament at.</a:t>
            </a:r>
          </a:p>
        </p:txBody>
      </p:sp>
      <p:sp>
        <p:nvSpPr>
          <p:cNvPr id="137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37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Staff e">
    <p:spTree>
      <p:nvGrpSpPr>
        <p:cNvPr id="1" name=""/>
        <p:cNvGrpSpPr/>
        <p:nvPr/>
      </p:nvGrpSpPr>
      <p:grpSpPr>
        <a:xfrm>
          <a:off x="0" y="0"/>
          <a:ext cx="0" cy="0"/>
          <a:chOff x="0" y="0"/>
          <a:chExt cx="0" cy="0"/>
        </a:xfrm>
      </p:grpSpPr>
      <p:sp>
        <p:nvSpPr>
          <p:cNvPr id="138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381"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382" name="Gary Phillips"/>
          <p:cNvSpPr>
            <a:spLocks noGrp="1"/>
          </p:cNvSpPr>
          <p:nvPr>
            <p:ph type="body" sz="quarter" idx="13"/>
          </p:nvPr>
        </p:nvSpPr>
        <p:spPr>
          <a:xfrm>
            <a:off x="977665" y="5446361"/>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83" name="CEO / Creative Director"/>
          <p:cNvSpPr txBox="1">
            <a:spLocks noGrp="1"/>
          </p:cNvSpPr>
          <p:nvPr>
            <p:ph type="body" sz="quarter" idx="14"/>
          </p:nvPr>
        </p:nvSpPr>
        <p:spPr>
          <a:xfrm>
            <a:off x="977665" y="6268737"/>
            <a:ext cx="4148517"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CEO / Creative Director</a:t>
            </a:r>
          </a:p>
        </p:txBody>
      </p:sp>
      <p:sp>
        <p:nvSpPr>
          <p:cNvPr id="1384" name="HelVetic Studio"/>
          <p:cNvSpPr txBox="1">
            <a:spLocks noGrp="1"/>
          </p:cNvSpPr>
          <p:nvPr>
            <p:ph type="body" sz="quarter" idx="15"/>
          </p:nvPr>
        </p:nvSpPr>
        <p:spPr>
          <a:xfrm>
            <a:off x="3269720" y="1275926"/>
            <a:ext cx="17844560" cy="1932191"/>
          </a:xfrm>
          <a:prstGeom prst="rect">
            <a:avLst/>
          </a:prstGeom>
        </p:spPr>
        <p:txBody>
          <a:bodyPr lIns="45719" tIns="45719" rIns="45719" bIns="45719" anchor="t">
            <a:noAutofit/>
          </a:bodyPr>
          <a:lstStyle>
            <a:lvl1pPr marL="0" indent="0" algn="ctr">
              <a:lnSpc>
                <a:spcPct val="80000"/>
              </a:lnSpc>
              <a:spcBef>
                <a:spcPts val="0"/>
              </a:spcBef>
              <a:buSzTx/>
              <a:buNone/>
              <a:defRPr sz="14400" spc="-431"/>
            </a:lvl1pPr>
          </a:lstStyle>
          <a:p>
            <a:r>
              <a:t>HelVetic Studio</a:t>
            </a:r>
          </a:p>
        </p:txBody>
      </p:sp>
      <p:sp>
        <p:nvSpPr>
          <p:cNvPr id="1385" name="Image"/>
          <p:cNvSpPr>
            <a:spLocks noGrp="1"/>
          </p:cNvSpPr>
          <p:nvPr>
            <p:ph type="pic" sz="quarter" idx="16"/>
          </p:nvPr>
        </p:nvSpPr>
        <p:spPr>
          <a:xfrm>
            <a:off x="7257" y="1506143"/>
            <a:ext cx="6120659" cy="6120659"/>
          </a:xfrm>
          <a:prstGeom prst="rect">
            <a:avLst/>
          </a:prstGeom>
        </p:spPr>
        <p:txBody>
          <a:bodyPr lIns="91439" tIns="45719" rIns="91439" bIns="45719" anchor="t">
            <a:noAutofit/>
          </a:bodyPr>
          <a:lstStyle/>
          <a:p>
            <a:endParaRPr/>
          </a:p>
        </p:txBody>
      </p:sp>
      <p:sp>
        <p:nvSpPr>
          <p:cNvPr id="1386" name="Image"/>
          <p:cNvSpPr>
            <a:spLocks noGrp="1"/>
          </p:cNvSpPr>
          <p:nvPr>
            <p:ph type="pic" sz="quarter" idx="17"/>
          </p:nvPr>
        </p:nvSpPr>
        <p:spPr>
          <a:xfrm>
            <a:off x="6100435" y="1506143"/>
            <a:ext cx="6120658" cy="6120659"/>
          </a:xfrm>
          <a:prstGeom prst="rect">
            <a:avLst/>
          </a:prstGeom>
        </p:spPr>
        <p:txBody>
          <a:bodyPr lIns="91439" tIns="45719" rIns="91439" bIns="45719" anchor="t">
            <a:noAutofit/>
          </a:bodyPr>
          <a:lstStyle/>
          <a:p>
            <a:endParaRPr/>
          </a:p>
        </p:txBody>
      </p:sp>
      <p:sp>
        <p:nvSpPr>
          <p:cNvPr id="1387" name="Image"/>
          <p:cNvSpPr>
            <a:spLocks noGrp="1"/>
          </p:cNvSpPr>
          <p:nvPr>
            <p:ph type="pic" sz="quarter" idx="18"/>
          </p:nvPr>
        </p:nvSpPr>
        <p:spPr>
          <a:xfrm>
            <a:off x="12193613" y="1506143"/>
            <a:ext cx="6120658" cy="6120659"/>
          </a:xfrm>
          <a:prstGeom prst="rect">
            <a:avLst/>
          </a:prstGeom>
        </p:spPr>
        <p:txBody>
          <a:bodyPr lIns="91439" tIns="45719" rIns="91439" bIns="45719" anchor="t">
            <a:noAutofit/>
          </a:bodyPr>
          <a:lstStyle/>
          <a:p>
            <a:endParaRPr/>
          </a:p>
        </p:txBody>
      </p:sp>
      <p:sp>
        <p:nvSpPr>
          <p:cNvPr id="1388" name="Image"/>
          <p:cNvSpPr>
            <a:spLocks noGrp="1"/>
          </p:cNvSpPr>
          <p:nvPr>
            <p:ph type="pic" sz="quarter" idx="19"/>
          </p:nvPr>
        </p:nvSpPr>
        <p:spPr>
          <a:xfrm>
            <a:off x="18286790" y="1506143"/>
            <a:ext cx="6120659" cy="6120659"/>
          </a:xfrm>
          <a:prstGeom prst="rect">
            <a:avLst/>
          </a:prstGeom>
        </p:spPr>
        <p:txBody>
          <a:bodyPr lIns="91439" tIns="45719" rIns="91439" bIns="45719" anchor="t">
            <a:noAutofit/>
          </a:bodyPr>
          <a:lstStyle/>
          <a:p>
            <a:endParaRPr/>
          </a:p>
        </p:txBody>
      </p:sp>
      <p:sp>
        <p:nvSpPr>
          <p:cNvPr id="1389" name="Gary Phillips"/>
          <p:cNvSpPr>
            <a:spLocks noGrp="1"/>
          </p:cNvSpPr>
          <p:nvPr>
            <p:ph type="body" sz="quarter" idx="20"/>
          </p:nvPr>
        </p:nvSpPr>
        <p:spPr>
          <a:xfrm>
            <a:off x="7070843" y="5446361"/>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90" name="CEO / Creative Director"/>
          <p:cNvSpPr txBox="1">
            <a:spLocks noGrp="1"/>
          </p:cNvSpPr>
          <p:nvPr>
            <p:ph type="body" sz="quarter" idx="21"/>
          </p:nvPr>
        </p:nvSpPr>
        <p:spPr>
          <a:xfrm>
            <a:off x="7070843" y="6268737"/>
            <a:ext cx="4148518"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CEO / Creative Director</a:t>
            </a:r>
          </a:p>
        </p:txBody>
      </p:sp>
      <p:sp>
        <p:nvSpPr>
          <p:cNvPr id="1391" name="Gary Phillips"/>
          <p:cNvSpPr>
            <a:spLocks noGrp="1"/>
          </p:cNvSpPr>
          <p:nvPr>
            <p:ph type="body" sz="quarter" idx="22"/>
          </p:nvPr>
        </p:nvSpPr>
        <p:spPr>
          <a:xfrm>
            <a:off x="13164021" y="5446361"/>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92" name="CEO / Creative Director"/>
          <p:cNvSpPr txBox="1">
            <a:spLocks noGrp="1"/>
          </p:cNvSpPr>
          <p:nvPr>
            <p:ph type="body" sz="quarter" idx="23"/>
          </p:nvPr>
        </p:nvSpPr>
        <p:spPr>
          <a:xfrm>
            <a:off x="13164021" y="6268737"/>
            <a:ext cx="4148517"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CEO / Creative Director</a:t>
            </a:r>
          </a:p>
        </p:txBody>
      </p:sp>
      <p:sp>
        <p:nvSpPr>
          <p:cNvPr id="1393" name="Gary Phillips"/>
          <p:cNvSpPr>
            <a:spLocks noGrp="1"/>
          </p:cNvSpPr>
          <p:nvPr>
            <p:ph type="body" sz="quarter" idx="24"/>
          </p:nvPr>
        </p:nvSpPr>
        <p:spPr>
          <a:xfrm>
            <a:off x="19257199" y="5446361"/>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94" name="CEO / Creative Director"/>
          <p:cNvSpPr txBox="1">
            <a:spLocks noGrp="1"/>
          </p:cNvSpPr>
          <p:nvPr>
            <p:ph type="body" sz="quarter" idx="25"/>
          </p:nvPr>
        </p:nvSpPr>
        <p:spPr>
          <a:xfrm>
            <a:off x="19257199" y="6268737"/>
            <a:ext cx="4148518"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CEO / Creative Director</a:t>
            </a:r>
          </a:p>
        </p:txBody>
      </p:sp>
      <p:sp>
        <p:nvSpPr>
          <p:cNvPr id="1395" name="Gary Phillips"/>
          <p:cNvSpPr>
            <a:spLocks noGrp="1"/>
          </p:cNvSpPr>
          <p:nvPr>
            <p:ph type="body" sz="quarter" idx="26"/>
          </p:nvPr>
        </p:nvSpPr>
        <p:spPr>
          <a:xfrm>
            <a:off x="977665" y="10367794"/>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396" name="CEO / Creative Director"/>
          <p:cNvSpPr txBox="1">
            <a:spLocks noGrp="1"/>
          </p:cNvSpPr>
          <p:nvPr>
            <p:ph type="body" sz="quarter" idx="27"/>
          </p:nvPr>
        </p:nvSpPr>
        <p:spPr>
          <a:xfrm>
            <a:off x="977665" y="11190169"/>
            <a:ext cx="4148517"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CEO / Creative Director</a:t>
            </a:r>
          </a:p>
        </p:txBody>
      </p:sp>
      <p:sp>
        <p:nvSpPr>
          <p:cNvPr id="1397" name="Image"/>
          <p:cNvSpPr>
            <a:spLocks noGrp="1"/>
          </p:cNvSpPr>
          <p:nvPr>
            <p:ph type="pic" sz="quarter" idx="28"/>
          </p:nvPr>
        </p:nvSpPr>
        <p:spPr>
          <a:xfrm>
            <a:off x="7257" y="6427576"/>
            <a:ext cx="6120659" cy="6120659"/>
          </a:xfrm>
          <a:prstGeom prst="rect">
            <a:avLst/>
          </a:prstGeom>
        </p:spPr>
        <p:txBody>
          <a:bodyPr lIns="91439" tIns="45719" rIns="91439" bIns="45719" anchor="t">
            <a:noAutofit/>
          </a:bodyPr>
          <a:lstStyle/>
          <a:p>
            <a:endParaRPr/>
          </a:p>
        </p:txBody>
      </p:sp>
      <p:sp>
        <p:nvSpPr>
          <p:cNvPr id="1398" name="Image"/>
          <p:cNvSpPr>
            <a:spLocks noGrp="1"/>
          </p:cNvSpPr>
          <p:nvPr>
            <p:ph type="pic" sz="quarter" idx="29"/>
          </p:nvPr>
        </p:nvSpPr>
        <p:spPr>
          <a:xfrm>
            <a:off x="6100435" y="6427576"/>
            <a:ext cx="6120658" cy="6120659"/>
          </a:xfrm>
          <a:prstGeom prst="rect">
            <a:avLst/>
          </a:prstGeom>
        </p:spPr>
        <p:txBody>
          <a:bodyPr lIns="91439" tIns="45719" rIns="91439" bIns="45719" anchor="t">
            <a:noAutofit/>
          </a:bodyPr>
          <a:lstStyle/>
          <a:p>
            <a:endParaRPr/>
          </a:p>
        </p:txBody>
      </p:sp>
      <p:sp>
        <p:nvSpPr>
          <p:cNvPr id="1399" name="Image"/>
          <p:cNvSpPr>
            <a:spLocks noGrp="1"/>
          </p:cNvSpPr>
          <p:nvPr>
            <p:ph type="pic" sz="quarter" idx="30"/>
          </p:nvPr>
        </p:nvSpPr>
        <p:spPr>
          <a:xfrm>
            <a:off x="12193613" y="6427576"/>
            <a:ext cx="6120658" cy="6120659"/>
          </a:xfrm>
          <a:prstGeom prst="rect">
            <a:avLst/>
          </a:prstGeom>
        </p:spPr>
        <p:txBody>
          <a:bodyPr lIns="91439" tIns="45719" rIns="91439" bIns="45719" anchor="t">
            <a:noAutofit/>
          </a:bodyPr>
          <a:lstStyle/>
          <a:p>
            <a:endParaRPr/>
          </a:p>
        </p:txBody>
      </p:sp>
      <p:sp>
        <p:nvSpPr>
          <p:cNvPr id="1400" name="Image"/>
          <p:cNvSpPr>
            <a:spLocks noGrp="1"/>
          </p:cNvSpPr>
          <p:nvPr>
            <p:ph type="pic" sz="quarter" idx="31"/>
          </p:nvPr>
        </p:nvSpPr>
        <p:spPr>
          <a:xfrm>
            <a:off x="18286790" y="6427576"/>
            <a:ext cx="6120659" cy="6120659"/>
          </a:xfrm>
          <a:prstGeom prst="rect">
            <a:avLst/>
          </a:prstGeom>
        </p:spPr>
        <p:txBody>
          <a:bodyPr lIns="91439" tIns="45719" rIns="91439" bIns="45719" anchor="t">
            <a:noAutofit/>
          </a:bodyPr>
          <a:lstStyle/>
          <a:p>
            <a:endParaRPr/>
          </a:p>
        </p:txBody>
      </p:sp>
      <p:sp>
        <p:nvSpPr>
          <p:cNvPr id="1401" name="Gary Phillips"/>
          <p:cNvSpPr>
            <a:spLocks noGrp="1"/>
          </p:cNvSpPr>
          <p:nvPr>
            <p:ph type="body" sz="quarter" idx="32"/>
          </p:nvPr>
        </p:nvSpPr>
        <p:spPr>
          <a:xfrm>
            <a:off x="7070843" y="10367794"/>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402" name="CEO / Creative Director"/>
          <p:cNvSpPr txBox="1">
            <a:spLocks noGrp="1"/>
          </p:cNvSpPr>
          <p:nvPr>
            <p:ph type="body" sz="quarter" idx="33"/>
          </p:nvPr>
        </p:nvSpPr>
        <p:spPr>
          <a:xfrm>
            <a:off x="7070843" y="11190169"/>
            <a:ext cx="4148518"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CEO / Creative Director</a:t>
            </a:r>
          </a:p>
        </p:txBody>
      </p:sp>
      <p:sp>
        <p:nvSpPr>
          <p:cNvPr id="1403" name="Gary Phillips"/>
          <p:cNvSpPr>
            <a:spLocks noGrp="1"/>
          </p:cNvSpPr>
          <p:nvPr>
            <p:ph type="body" sz="quarter" idx="34"/>
          </p:nvPr>
        </p:nvSpPr>
        <p:spPr>
          <a:xfrm>
            <a:off x="13164021" y="10367794"/>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404" name="CEO / Creative Director"/>
          <p:cNvSpPr txBox="1">
            <a:spLocks noGrp="1"/>
          </p:cNvSpPr>
          <p:nvPr>
            <p:ph type="body" sz="quarter" idx="35"/>
          </p:nvPr>
        </p:nvSpPr>
        <p:spPr>
          <a:xfrm>
            <a:off x="13164021" y="11190169"/>
            <a:ext cx="4148517"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CEO / Creative Director</a:t>
            </a:r>
          </a:p>
        </p:txBody>
      </p:sp>
      <p:sp>
        <p:nvSpPr>
          <p:cNvPr id="1405" name="Gary Phillips"/>
          <p:cNvSpPr>
            <a:spLocks noGrp="1"/>
          </p:cNvSpPr>
          <p:nvPr>
            <p:ph type="body" sz="quarter" idx="36"/>
          </p:nvPr>
        </p:nvSpPr>
        <p:spPr>
          <a:xfrm>
            <a:off x="19257199" y="10367794"/>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406" name="CEO / Creative Director"/>
          <p:cNvSpPr txBox="1">
            <a:spLocks noGrp="1"/>
          </p:cNvSpPr>
          <p:nvPr>
            <p:ph type="body" sz="quarter" idx="37"/>
          </p:nvPr>
        </p:nvSpPr>
        <p:spPr>
          <a:xfrm>
            <a:off x="19257199" y="11190169"/>
            <a:ext cx="4148518"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CEO / Creative Director</a:t>
            </a:r>
          </a:p>
        </p:txBody>
      </p:sp>
      <p:sp>
        <p:nvSpPr>
          <p:cNvPr id="140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4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Staff f">
    <p:spTree>
      <p:nvGrpSpPr>
        <p:cNvPr id="1" name=""/>
        <p:cNvGrpSpPr/>
        <p:nvPr/>
      </p:nvGrpSpPr>
      <p:grpSpPr>
        <a:xfrm>
          <a:off x="0" y="0"/>
          <a:ext cx="0" cy="0"/>
          <a:chOff x="0" y="0"/>
          <a:chExt cx="0" cy="0"/>
        </a:xfrm>
      </p:grpSpPr>
      <p:sp>
        <p:nvSpPr>
          <p:cNvPr id="141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416"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417" name="Rectangle"/>
          <p:cNvSpPr/>
          <p:nvPr/>
        </p:nvSpPr>
        <p:spPr>
          <a:xfrm>
            <a:off x="513086" y="7047587"/>
            <a:ext cx="23357828" cy="1096567"/>
          </a:xfrm>
          <a:prstGeom prst="rect">
            <a:avLst/>
          </a:prstGeom>
          <a:solidFill>
            <a:srgbClr val="42D09E"/>
          </a:solidFill>
          <a:ln w="12700">
            <a:miter lim="400000"/>
          </a:ln>
        </p:spPr>
        <p:txBody>
          <a:bodyPr lIns="50800" tIns="50800" rIns="50800" bIns="50800" anchor="ctr"/>
          <a:lstStyle/>
          <a:p>
            <a:endParaRPr/>
          </a:p>
        </p:txBody>
      </p:sp>
      <p:sp>
        <p:nvSpPr>
          <p:cNvPr id="1418" name="placeholder_image.jpg"/>
          <p:cNvSpPr>
            <a:spLocks noGrp="1"/>
          </p:cNvSpPr>
          <p:nvPr>
            <p:ph type="pic" sz="quarter" idx="13"/>
          </p:nvPr>
        </p:nvSpPr>
        <p:spPr>
          <a:xfrm>
            <a:off x="3490167" y="6095968"/>
            <a:ext cx="3556001" cy="3556001"/>
          </a:xfrm>
          <a:prstGeom prst="rect">
            <a:avLst/>
          </a:prstGeom>
        </p:spPr>
        <p:txBody>
          <a:bodyPr lIns="91439" tIns="45719" rIns="91439" bIns="45719" anchor="t">
            <a:noAutofit/>
          </a:bodyPr>
          <a:lstStyle/>
          <a:p>
            <a:endParaRPr/>
          </a:p>
        </p:txBody>
      </p:sp>
      <p:sp>
        <p:nvSpPr>
          <p:cNvPr id="1419" name="placeholder_image.jpg"/>
          <p:cNvSpPr>
            <a:spLocks noGrp="1"/>
          </p:cNvSpPr>
          <p:nvPr>
            <p:ph type="pic" sz="quarter" idx="14"/>
          </p:nvPr>
        </p:nvSpPr>
        <p:spPr>
          <a:xfrm>
            <a:off x="10410190" y="6095967"/>
            <a:ext cx="3556001" cy="3556001"/>
          </a:xfrm>
          <a:prstGeom prst="rect">
            <a:avLst/>
          </a:prstGeom>
        </p:spPr>
        <p:txBody>
          <a:bodyPr lIns="91439" tIns="45719" rIns="91439" bIns="45719" anchor="t">
            <a:noAutofit/>
          </a:bodyPr>
          <a:lstStyle/>
          <a:p>
            <a:endParaRPr/>
          </a:p>
        </p:txBody>
      </p:sp>
      <p:sp>
        <p:nvSpPr>
          <p:cNvPr id="1420" name="placeholder_image.jpg"/>
          <p:cNvSpPr>
            <a:spLocks noGrp="1"/>
          </p:cNvSpPr>
          <p:nvPr>
            <p:ph type="pic" sz="quarter" idx="15"/>
          </p:nvPr>
        </p:nvSpPr>
        <p:spPr>
          <a:xfrm>
            <a:off x="17324602" y="6096032"/>
            <a:ext cx="3556001" cy="3556001"/>
          </a:xfrm>
          <a:prstGeom prst="rect">
            <a:avLst/>
          </a:prstGeom>
        </p:spPr>
        <p:txBody>
          <a:bodyPr lIns="91439" tIns="45719" rIns="91439" bIns="45719" anchor="t">
            <a:noAutofit/>
          </a:bodyPr>
          <a:lstStyle/>
          <a:p>
            <a:endParaRPr/>
          </a:p>
        </p:txBody>
      </p:sp>
      <p:sp>
        <p:nvSpPr>
          <p:cNvPr id="1421" name="A team of experts"/>
          <p:cNvSpPr txBox="1">
            <a:spLocks noGrp="1"/>
          </p:cNvSpPr>
          <p:nvPr>
            <p:ph type="body" sz="quarter" idx="16"/>
          </p:nvPr>
        </p:nvSpPr>
        <p:spPr>
          <a:xfrm>
            <a:off x="1206500" y="1796626"/>
            <a:ext cx="7873902"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A team of experts</a:t>
            </a:r>
          </a:p>
        </p:txBody>
      </p:sp>
      <p:sp>
        <p:nvSpPr>
          <p:cNvPr id="1422" name="Tequis magnam everunt re volupti ntiusament at et omnimo totatin venimus anturis explaut alique quatem qui utemquia dolo erum lite tet id qui velesc iaecabor re."/>
          <p:cNvSpPr txBox="1">
            <a:spLocks noGrp="1"/>
          </p:cNvSpPr>
          <p:nvPr>
            <p:ph type="body" sz="quarter" idx="17"/>
          </p:nvPr>
        </p:nvSpPr>
        <p:spPr>
          <a:xfrm>
            <a:off x="12866885" y="1777311"/>
            <a:ext cx="9114931" cy="2243510"/>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lite tet id qui velesc iaecabor re.</a:t>
            </a:r>
          </a:p>
        </p:txBody>
      </p:sp>
      <p:sp>
        <p:nvSpPr>
          <p:cNvPr id="1423" name="Gary Phillips"/>
          <p:cNvSpPr>
            <a:spLocks noGrp="1"/>
          </p:cNvSpPr>
          <p:nvPr>
            <p:ph type="body" sz="quarter" idx="18"/>
          </p:nvPr>
        </p:nvSpPr>
        <p:spPr>
          <a:xfrm>
            <a:off x="3206792" y="4869179"/>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424" name="Lea Anderson"/>
          <p:cNvSpPr>
            <a:spLocks noGrp="1"/>
          </p:cNvSpPr>
          <p:nvPr>
            <p:ph type="body" sz="quarter" idx="19"/>
          </p:nvPr>
        </p:nvSpPr>
        <p:spPr>
          <a:xfrm>
            <a:off x="10125613" y="4869179"/>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Lea Anderson</a:t>
            </a:r>
          </a:p>
        </p:txBody>
      </p:sp>
      <p:sp>
        <p:nvSpPr>
          <p:cNvPr id="1425" name="Phil Peterson"/>
          <p:cNvSpPr>
            <a:spLocks noGrp="1"/>
          </p:cNvSpPr>
          <p:nvPr>
            <p:ph type="body" sz="quarter" idx="20"/>
          </p:nvPr>
        </p:nvSpPr>
        <p:spPr>
          <a:xfrm>
            <a:off x="17039021" y="4869179"/>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Phil Peterson</a:t>
            </a:r>
          </a:p>
        </p:txBody>
      </p:sp>
      <p:sp>
        <p:nvSpPr>
          <p:cNvPr id="1426" name="Creative Director…"/>
          <p:cNvSpPr txBox="1">
            <a:spLocks noGrp="1"/>
          </p:cNvSpPr>
          <p:nvPr>
            <p:ph type="body" sz="quarter" idx="21"/>
          </p:nvPr>
        </p:nvSpPr>
        <p:spPr>
          <a:xfrm>
            <a:off x="3785252" y="11170920"/>
            <a:ext cx="2965832" cy="835294"/>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427" name="Art Director…"/>
          <p:cNvSpPr txBox="1">
            <a:spLocks noGrp="1"/>
          </p:cNvSpPr>
          <p:nvPr>
            <p:ph type="body" sz="quarter" idx="22"/>
          </p:nvPr>
        </p:nvSpPr>
        <p:spPr>
          <a:xfrm>
            <a:off x="10708368" y="11170920"/>
            <a:ext cx="2965832" cy="835294"/>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Art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2014</a:t>
            </a:r>
          </a:p>
        </p:txBody>
      </p:sp>
      <p:sp>
        <p:nvSpPr>
          <p:cNvPr id="1428" name="Web Developer…"/>
          <p:cNvSpPr txBox="1">
            <a:spLocks noGrp="1"/>
          </p:cNvSpPr>
          <p:nvPr>
            <p:ph type="body" sz="quarter" idx="23"/>
          </p:nvPr>
        </p:nvSpPr>
        <p:spPr>
          <a:xfrm>
            <a:off x="17626071" y="11170920"/>
            <a:ext cx="2965831" cy="835294"/>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Web Developer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2014</a:t>
            </a:r>
          </a:p>
        </p:txBody>
      </p:sp>
      <p:sp>
        <p:nvSpPr>
          <p:cNvPr id="142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43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Staff g">
    <p:spTree>
      <p:nvGrpSpPr>
        <p:cNvPr id="1" name=""/>
        <p:cNvGrpSpPr/>
        <p:nvPr/>
      </p:nvGrpSpPr>
      <p:grpSpPr>
        <a:xfrm>
          <a:off x="0" y="0"/>
          <a:ext cx="0" cy="0"/>
          <a:chOff x="0" y="0"/>
          <a:chExt cx="0" cy="0"/>
        </a:xfrm>
      </p:grpSpPr>
      <p:sp>
        <p:nvSpPr>
          <p:cNvPr id="143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438"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439" name="placeholder_image.jpg"/>
          <p:cNvSpPr>
            <a:spLocks noGrp="1"/>
          </p:cNvSpPr>
          <p:nvPr>
            <p:ph type="pic" sz="quarter" idx="13"/>
          </p:nvPr>
        </p:nvSpPr>
        <p:spPr>
          <a:xfrm>
            <a:off x="2982167" y="6095968"/>
            <a:ext cx="3556001" cy="3556001"/>
          </a:xfrm>
          <a:prstGeom prst="rect">
            <a:avLst/>
          </a:prstGeom>
        </p:spPr>
        <p:txBody>
          <a:bodyPr lIns="91439" tIns="45719" rIns="91439" bIns="45719" anchor="t">
            <a:noAutofit/>
          </a:bodyPr>
          <a:lstStyle/>
          <a:p>
            <a:endParaRPr/>
          </a:p>
        </p:txBody>
      </p:sp>
      <p:sp>
        <p:nvSpPr>
          <p:cNvPr id="1440" name="placeholder_image.jpg"/>
          <p:cNvSpPr>
            <a:spLocks noGrp="1"/>
          </p:cNvSpPr>
          <p:nvPr>
            <p:ph type="pic" sz="quarter" idx="14"/>
          </p:nvPr>
        </p:nvSpPr>
        <p:spPr>
          <a:xfrm>
            <a:off x="19120595" y="6095967"/>
            <a:ext cx="3556001" cy="3556001"/>
          </a:xfrm>
          <a:prstGeom prst="rect">
            <a:avLst/>
          </a:prstGeom>
        </p:spPr>
        <p:txBody>
          <a:bodyPr lIns="91439" tIns="45719" rIns="91439" bIns="45719" anchor="t">
            <a:noAutofit/>
          </a:bodyPr>
          <a:lstStyle/>
          <a:p>
            <a:endParaRPr/>
          </a:p>
        </p:txBody>
      </p:sp>
      <p:sp>
        <p:nvSpPr>
          <p:cNvPr id="1441" name="placeholder_image.jpg"/>
          <p:cNvSpPr>
            <a:spLocks noGrp="1"/>
          </p:cNvSpPr>
          <p:nvPr>
            <p:ph type="pic" sz="quarter" idx="15"/>
          </p:nvPr>
        </p:nvSpPr>
        <p:spPr>
          <a:xfrm>
            <a:off x="8358551" y="6095967"/>
            <a:ext cx="3556001" cy="3556001"/>
          </a:xfrm>
          <a:prstGeom prst="rect">
            <a:avLst/>
          </a:prstGeom>
        </p:spPr>
        <p:txBody>
          <a:bodyPr lIns="91439" tIns="45719" rIns="91439" bIns="45719" anchor="t">
            <a:noAutofit/>
          </a:bodyPr>
          <a:lstStyle/>
          <a:p>
            <a:endParaRPr/>
          </a:p>
        </p:txBody>
      </p:sp>
      <p:sp>
        <p:nvSpPr>
          <p:cNvPr id="1442" name="placeholder_image.jpg"/>
          <p:cNvSpPr>
            <a:spLocks noGrp="1"/>
          </p:cNvSpPr>
          <p:nvPr>
            <p:ph type="pic" sz="quarter" idx="16"/>
          </p:nvPr>
        </p:nvSpPr>
        <p:spPr>
          <a:xfrm>
            <a:off x="13734735" y="6096032"/>
            <a:ext cx="3556001" cy="3556001"/>
          </a:xfrm>
          <a:prstGeom prst="rect">
            <a:avLst/>
          </a:prstGeom>
        </p:spPr>
        <p:txBody>
          <a:bodyPr lIns="91439" tIns="45719" rIns="91439" bIns="45719" anchor="t">
            <a:noAutofit/>
          </a:bodyPr>
          <a:lstStyle/>
          <a:p>
            <a:endParaRPr/>
          </a:p>
        </p:txBody>
      </p:sp>
      <p:sp>
        <p:nvSpPr>
          <p:cNvPr id="1443" name="A team of experts"/>
          <p:cNvSpPr txBox="1">
            <a:spLocks noGrp="1"/>
          </p:cNvSpPr>
          <p:nvPr>
            <p:ph type="body" sz="quarter" idx="17"/>
          </p:nvPr>
        </p:nvSpPr>
        <p:spPr>
          <a:xfrm>
            <a:off x="1206500" y="1796626"/>
            <a:ext cx="7873902"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A team of experts</a:t>
            </a:r>
          </a:p>
        </p:txBody>
      </p:sp>
      <p:sp>
        <p:nvSpPr>
          <p:cNvPr id="1444" name="Tequis magnam everunt re volupti ntiusament at et omnimo totatin venimus anturis explaut alique quatem qui utemquia dolo erum lite tet id qui velesc iaecabor re."/>
          <p:cNvSpPr txBox="1">
            <a:spLocks noGrp="1"/>
          </p:cNvSpPr>
          <p:nvPr>
            <p:ph type="body" sz="quarter" idx="18"/>
          </p:nvPr>
        </p:nvSpPr>
        <p:spPr>
          <a:xfrm>
            <a:off x="12866885" y="1777311"/>
            <a:ext cx="9114931" cy="2243510"/>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lite tet id qui velesc iaecabor re.</a:t>
            </a:r>
          </a:p>
        </p:txBody>
      </p:sp>
      <p:sp>
        <p:nvSpPr>
          <p:cNvPr id="1445" name="Gary Phillips"/>
          <p:cNvSpPr>
            <a:spLocks noGrp="1"/>
          </p:cNvSpPr>
          <p:nvPr>
            <p:ph type="body" sz="quarter" idx="19"/>
          </p:nvPr>
        </p:nvSpPr>
        <p:spPr>
          <a:xfrm>
            <a:off x="2698792" y="4869179"/>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446" name="Lea Anderson"/>
          <p:cNvSpPr>
            <a:spLocks noGrp="1"/>
          </p:cNvSpPr>
          <p:nvPr>
            <p:ph type="body" sz="quarter" idx="20"/>
          </p:nvPr>
        </p:nvSpPr>
        <p:spPr>
          <a:xfrm>
            <a:off x="8073973" y="4869179"/>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Lea Anderson</a:t>
            </a:r>
          </a:p>
        </p:txBody>
      </p:sp>
      <p:sp>
        <p:nvSpPr>
          <p:cNvPr id="1447" name="Phil Peterson"/>
          <p:cNvSpPr>
            <a:spLocks noGrp="1"/>
          </p:cNvSpPr>
          <p:nvPr>
            <p:ph type="body" sz="quarter" idx="21"/>
          </p:nvPr>
        </p:nvSpPr>
        <p:spPr>
          <a:xfrm>
            <a:off x="13449155" y="4869179"/>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Phil Peterson</a:t>
            </a:r>
          </a:p>
        </p:txBody>
      </p:sp>
      <p:sp>
        <p:nvSpPr>
          <p:cNvPr id="1448" name="Andrew Sharks"/>
          <p:cNvSpPr>
            <a:spLocks noGrp="1"/>
          </p:cNvSpPr>
          <p:nvPr>
            <p:ph type="body" sz="quarter" idx="22"/>
          </p:nvPr>
        </p:nvSpPr>
        <p:spPr>
          <a:xfrm>
            <a:off x="18824337" y="4869179"/>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Andrew Sharks</a:t>
            </a:r>
          </a:p>
        </p:txBody>
      </p:sp>
      <p:sp>
        <p:nvSpPr>
          <p:cNvPr id="1449" name="Creative Director…"/>
          <p:cNvSpPr txBox="1">
            <a:spLocks noGrp="1"/>
          </p:cNvSpPr>
          <p:nvPr>
            <p:ph type="body" sz="quarter" idx="23"/>
          </p:nvPr>
        </p:nvSpPr>
        <p:spPr>
          <a:xfrm>
            <a:off x="3277252" y="11170920"/>
            <a:ext cx="2965832" cy="835162"/>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Creative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450" name="Art Director…"/>
          <p:cNvSpPr txBox="1">
            <a:spLocks noGrp="1"/>
          </p:cNvSpPr>
          <p:nvPr>
            <p:ph type="body" sz="quarter" idx="24"/>
          </p:nvPr>
        </p:nvSpPr>
        <p:spPr>
          <a:xfrm>
            <a:off x="8656728" y="11170920"/>
            <a:ext cx="2965832" cy="835162"/>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Art Director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2014</a:t>
            </a:r>
          </a:p>
        </p:txBody>
      </p:sp>
      <p:sp>
        <p:nvSpPr>
          <p:cNvPr id="1451" name="Web Developer…"/>
          <p:cNvSpPr txBox="1">
            <a:spLocks noGrp="1"/>
          </p:cNvSpPr>
          <p:nvPr>
            <p:ph type="body" sz="quarter" idx="25"/>
          </p:nvPr>
        </p:nvSpPr>
        <p:spPr>
          <a:xfrm>
            <a:off x="14036205" y="11170920"/>
            <a:ext cx="2965831" cy="835162"/>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Web Developer </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2014</a:t>
            </a:r>
          </a:p>
        </p:txBody>
      </p:sp>
      <p:sp>
        <p:nvSpPr>
          <p:cNvPr id="1452" name="Project Manager…"/>
          <p:cNvSpPr txBox="1">
            <a:spLocks noGrp="1"/>
          </p:cNvSpPr>
          <p:nvPr>
            <p:ph type="body" sz="quarter" idx="26"/>
          </p:nvPr>
        </p:nvSpPr>
        <p:spPr>
          <a:xfrm>
            <a:off x="19415680" y="11170920"/>
            <a:ext cx="2965831" cy="835162"/>
          </a:xfrm>
          <a:prstGeom prst="rect">
            <a:avLst/>
          </a:prstGeom>
        </p:spPr>
        <p:txBody>
          <a:bodyPr lIns="45719" tIns="45719" rIns="45719" bIns="45719" anchor="t">
            <a:noAutofit/>
          </a:bodyPr>
          <a:lstStyle/>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Project Manager</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since 2012</a:t>
            </a:r>
          </a:p>
        </p:txBody>
      </p:sp>
      <p:sp>
        <p:nvSpPr>
          <p:cNvPr id="145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45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 Columns - 1 image right">
    <p:spTree>
      <p:nvGrpSpPr>
        <p:cNvPr id="1" name=""/>
        <p:cNvGrpSpPr/>
        <p:nvPr/>
      </p:nvGrpSpPr>
      <p:grpSpPr>
        <a:xfrm>
          <a:off x="0" y="0"/>
          <a:ext cx="0" cy="0"/>
          <a:chOff x="0" y="0"/>
          <a:chExt cx="0" cy="0"/>
        </a:xfrm>
      </p:grpSpPr>
      <p:sp>
        <p:nvSpPr>
          <p:cNvPr id="9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9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9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95" name="Text Page for with…"/>
          <p:cNvSpPr txBox="1">
            <a:spLocks noGrp="1"/>
          </p:cNvSpPr>
          <p:nvPr>
            <p:ph type="body" sz="quarter" idx="13"/>
          </p:nvPr>
        </p:nvSpPr>
        <p:spPr>
          <a:xfrm>
            <a:off x="1206500" y="1796626"/>
            <a:ext cx="17531557"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with </a:t>
            </a:r>
          </a:p>
          <a:p>
            <a:pPr marL="0" indent="0">
              <a:lnSpc>
                <a:spcPts val="6800"/>
              </a:lnSpc>
              <a:spcBef>
                <a:spcPts val="0"/>
              </a:spcBef>
              <a:buSzTx/>
              <a:buNone/>
              <a:defRPr sz="7200" spc="-215"/>
            </a:pPr>
            <a:r>
              <a:t>two columns and image right</a:t>
            </a:r>
          </a:p>
        </p:txBody>
      </p:sp>
      <p:sp>
        <p:nvSpPr>
          <p:cNvPr id="96" name="More content possibilities for you.Much more."/>
          <p:cNvSpPr txBox="1">
            <a:spLocks noGrp="1"/>
          </p:cNvSpPr>
          <p:nvPr>
            <p:ph type="body" sz="quarter" idx="14"/>
          </p:nvPr>
        </p:nvSpPr>
        <p:spPr>
          <a:xfrm>
            <a:off x="2590800" y="4342050"/>
            <a:ext cx="9652000"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you.Much more.</a:t>
            </a:r>
          </a:p>
        </p:txBody>
      </p:sp>
      <p:sp>
        <p:nvSpPr>
          <p:cNvPr id="97" name="Tequis magnam everunt re volupti ntiusament at et omnimo totatin venimus anturis explaut alique quatem qui utemquia dolo erum soluptas alite tet id qui utempor esequis evelesc iaecabor re.…"/>
          <p:cNvSpPr txBox="1">
            <a:spLocks noGrp="1"/>
          </p:cNvSpPr>
          <p:nvPr>
            <p:ph type="body" sz="quarter" idx="15"/>
          </p:nvPr>
        </p:nvSpPr>
        <p:spPr>
          <a:xfrm>
            <a:off x="2513343" y="6875607"/>
            <a:ext cx="980691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gendandus veniscidus erum as ut idebit, toremporias ea conet volo repel is natqui officil magnihi. Tequis magnam everunt re volupti.</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gendandus veniscidus erum as ut idebit, toremporias ea conet volo repel is.</a:t>
            </a:r>
          </a:p>
        </p:txBody>
      </p:sp>
      <p:sp>
        <p:nvSpPr>
          <p:cNvPr id="98" name="Image"/>
          <p:cNvSpPr>
            <a:spLocks noGrp="1"/>
          </p:cNvSpPr>
          <p:nvPr>
            <p:ph type="pic" sz="half" idx="16"/>
          </p:nvPr>
        </p:nvSpPr>
        <p:spPr>
          <a:xfrm>
            <a:off x="13312080" y="3583037"/>
            <a:ext cx="11071920" cy="11071920"/>
          </a:xfrm>
          <a:prstGeom prst="rect">
            <a:avLst/>
          </a:prstGeom>
        </p:spPr>
        <p:txBody>
          <a:bodyPr lIns="91439" tIns="45719" rIns="91439" bIns="45719" anchor="t">
            <a:noAutofit/>
          </a:bodyPr>
          <a:lstStyle/>
          <a:p>
            <a:endParaRPr/>
          </a:p>
        </p:txBody>
      </p:sp>
      <p:sp>
        <p:nvSpPr>
          <p:cNvPr id="99"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Price Plans a">
    <p:spTree>
      <p:nvGrpSpPr>
        <p:cNvPr id="1" name=""/>
        <p:cNvGrpSpPr/>
        <p:nvPr/>
      </p:nvGrpSpPr>
      <p:grpSpPr>
        <a:xfrm>
          <a:off x="0" y="0"/>
          <a:ext cx="0" cy="0"/>
          <a:chOff x="0" y="0"/>
          <a:chExt cx="0" cy="0"/>
        </a:xfrm>
      </p:grpSpPr>
      <p:sp>
        <p:nvSpPr>
          <p:cNvPr id="146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462"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463" name="Rectangle"/>
          <p:cNvSpPr/>
          <p:nvPr/>
        </p:nvSpPr>
        <p:spPr>
          <a:xfrm>
            <a:off x="2540000" y="3810000"/>
            <a:ext cx="5842000" cy="8001000"/>
          </a:xfrm>
          <a:prstGeom prst="rect">
            <a:avLst/>
          </a:prstGeom>
          <a:solidFill>
            <a:srgbClr val="ECEEF0"/>
          </a:solidFill>
          <a:ln w="12700">
            <a:miter lim="400000"/>
          </a:ln>
        </p:spPr>
        <p:txBody>
          <a:bodyPr lIns="50800" tIns="50800" rIns="50800" bIns="50800" anchor="ctr"/>
          <a:lstStyle/>
          <a:p>
            <a:endParaRPr/>
          </a:p>
        </p:txBody>
      </p:sp>
      <p:sp>
        <p:nvSpPr>
          <p:cNvPr id="1464" name="Rectangle"/>
          <p:cNvSpPr/>
          <p:nvPr/>
        </p:nvSpPr>
        <p:spPr>
          <a:xfrm>
            <a:off x="3556000"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465" name="Rectangle"/>
          <p:cNvSpPr/>
          <p:nvPr/>
        </p:nvSpPr>
        <p:spPr>
          <a:xfrm>
            <a:off x="16002000" y="3810000"/>
            <a:ext cx="5842000" cy="8001000"/>
          </a:xfrm>
          <a:prstGeom prst="rect">
            <a:avLst/>
          </a:prstGeom>
          <a:solidFill>
            <a:srgbClr val="ECEEF0"/>
          </a:solidFill>
          <a:ln w="12700">
            <a:miter lim="400000"/>
          </a:ln>
        </p:spPr>
        <p:txBody>
          <a:bodyPr lIns="50800" tIns="50800" rIns="50800" bIns="50800" anchor="ctr"/>
          <a:lstStyle/>
          <a:p>
            <a:endParaRPr/>
          </a:p>
        </p:txBody>
      </p:sp>
      <p:sp>
        <p:nvSpPr>
          <p:cNvPr id="1466" name="Rectangle"/>
          <p:cNvSpPr/>
          <p:nvPr/>
        </p:nvSpPr>
        <p:spPr>
          <a:xfrm>
            <a:off x="17018000"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467" name="Rectangle"/>
          <p:cNvSpPr/>
          <p:nvPr/>
        </p:nvSpPr>
        <p:spPr>
          <a:xfrm>
            <a:off x="9280525" y="3810000"/>
            <a:ext cx="5842000" cy="8001000"/>
          </a:xfrm>
          <a:prstGeom prst="rect">
            <a:avLst/>
          </a:prstGeom>
          <a:solidFill>
            <a:srgbClr val="ECEEF0"/>
          </a:solidFill>
          <a:ln w="12700">
            <a:miter lim="400000"/>
          </a:ln>
        </p:spPr>
        <p:txBody>
          <a:bodyPr lIns="50800" tIns="50800" rIns="50800" bIns="50800" anchor="ctr"/>
          <a:lstStyle/>
          <a:p>
            <a:endParaRPr/>
          </a:p>
        </p:txBody>
      </p:sp>
      <p:sp>
        <p:nvSpPr>
          <p:cNvPr id="1468" name="Rectangle"/>
          <p:cNvSpPr/>
          <p:nvPr/>
        </p:nvSpPr>
        <p:spPr>
          <a:xfrm>
            <a:off x="10296525"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469" name=""/>
          <p:cNvSpPr txBox="1"/>
          <p:nvPr/>
        </p:nvSpPr>
        <p:spPr>
          <a:xfrm>
            <a:off x="446958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a:t>
            </a:r>
          </a:p>
        </p:txBody>
      </p:sp>
      <p:sp>
        <p:nvSpPr>
          <p:cNvPr id="1470" name=" "/>
          <p:cNvSpPr txBox="1"/>
          <p:nvPr/>
        </p:nvSpPr>
        <p:spPr>
          <a:xfrm>
            <a:off x="11210114"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a:t>
            </a:r>
          </a:p>
        </p:txBody>
      </p:sp>
      <p:sp>
        <p:nvSpPr>
          <p:cNvPr id="1471" name="  "/>
          <p:cNvSpPr txBox="1"/>
          <p:nvPr/>
        </p:nvSpPr>
        <p:spPr>
          <a:xfrm>
            <a:off x="1795063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a:t>
            </a:r>
          </a:p>
        </p:txBody>
      </p:sp>
      <p:sp>
        <p:nvSpPr>
          <p:cNvPr id="1472" name="$ 599"/>
          <p:cNvSpPr>
            <a:spLocks noGrp="1"/>
          </p:cNvSpPr>
          <p:nvPr>
            <p:ph type="body" sz="quarter" idx="13"/>
          </p:nvPr>
        </p:nvSpPr>
        <p:spPr>
          <a:xfrm>
            <a:off x="4106258" y="10346071"/>
            <a:ext cx="2963484" cy="889001"/>
          </a:xfrm>
          <a:prstGeom prst="rect">
            <a:avLst/>
          </a:prstGeom>
        </p:spPr>
        <p:txBody>
          <a:bodyPr lIns="48766" tIns="48766" rIns="48766" bIns="48766">
            <a:noAutofit/>
          </a:bodyPr>
          <a:lstStyle>
            <a:lvl1pPr marL="0" indent="0">
              <a:spcBef>
                <a:spcPts val="0"/>
              </a:spcBef>
              <a:buSzTx/>
              <a:buNone/>
              <a:defRPr sz="4800" spc="-144"/>
            </a:lvl1pPr>
          </a:lstStyle>
          <a:p>
            <a:r>
              <a:t>$ 599</a:t>
            </a:r>
          </a:p>
        </p:txBody>
      </p:sp>
      <p:sp>
        <p:nvSpPr>
          <p:cNvPr id="1473" name="$ 1.599"/>
          <p:cNvSpPr>
            <a:spLocks noGrp="1"/>
          </p:cNvSpPr>
          <p:nvPr>
            <p:ph type="body" sz="quarter" idx="14"/>
          </p:nvPr>
        </p:nvSpPr>
        <p:spPr>
          <a:xfrm>
            <a:off x="10837258" y="10346071"/>
            <a:ext cx="2963484" cy="889001"/>
          </a:xfrm>
          <a:prstGeom prst="rect">
            <a:avLst/>
          </a:prstGeom>
        </p:spPr>
        <p:txBody>
          <a:bodyPr lIns="48766" tIns="48766" rIns="48766" bIns="48766">
            <a:noAutofit/>
          </a:bodyPr>
          <a:lstStyle>
            <a:lvl1pPr marL="0" indent="0">
              <a:spcBef>
                <a:spcPts val="0"/>
              </a:spcBef>
              <a:buSzTx/>
              <a:buNone/>
              <a:defRPr sz="4800" spc="-144"/>
            </a:lvl1pPr>
          </a:lstStyle>
          <a:p>
            <a:r>
              <a:t>$ 1.599</a:t>
            </a:r>
          </a:p>
        </p:txBody>
      </p:sp>
      <p:sp>
        <p:nvSpPr>
          <p:cNvPr id="1474" name="$ 2.599"/>
          <p:cNvSpPr>
            <a:spLocks noGrp="1"/>
          </p:cNvSpPr>
          <p:nvPr>
            <p:ph type="body" sz="quarter" idx="15"/>
          </p:nvPr>
        </p:nvSpPr>
        <p:spPr>
          <a:xfrm>
            <a:off x="17587307" y="10346071"/>
            <a:ext cx="2963485" cy="889001"/>
          </a:xfrm>
          <a:prstGeom prst="rect">
            <a:avLst/>
          </a:prstGeom>
        </p:spPr>
        <p:txBody>
          <a:bodyPr lIns="48766" tIns="48766" rIns="48766" bIns="48766">
            <a:noAutofit/>
          </a:bodyPr>
          <a:lstStyle>
            <a:lvl1pPr marL="0" indent="0">
              <a:spcBef>
                <a:spcPts val="0"/>
              </a:spcBef>
              <a:buSzTx/>
              <a:buNone/>
              <a:defRPr sz="4800" spc="-144"/>
            </a:lvl1pPr>
          </a:lstStyle>
          <a:p>
            <a:r>
              <a:t>$ 2.599</a:t>
            </a:r>
          </a:p>
        </p:txBody>
      </p:sp>
      <p:sp>
        <p:nvSpPr>
          <p:cNvPr id="1475" name="Features"/>
          <p:cNvSpPr>
            <a:spLocks noGrp="1"/>
          </p:cNvSpPr>
          <p:nvPr>
            <p:ph type="body" sz="quarter" idx="16"/>
          </p:nvPr>
        </p:nvSpPr>
        <p:spPr>
          <a:xfrm>
            <a:off x="39792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476" name="Features"/>
          <p:cNvSpPr>
            <a:spLocks noGrp="1"/>
          </p:cNvSpPr>
          <p:nvPr>
            <p:ph type="body" sz="quarter" idx="17"/>
          </p:nvPr>
        </p:nvSpPr>
        <p:spPr>
          <a:xfrm>
            <a:off x="107102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477" name="Features"/>
          <p:cNvSpPr>
            <a:spLocks noGrp="1"/>
          </p:cNvSpPr>
          <p:nvPr>
            <p:ph type="body" sz="quarter" idx="18"/>
          </p:nvPr>
        </p:nvSpPr>
        <p:spPr>
          <a:xfrm>
            <a:off x="17460307" y="5774071"/>
            <a:ext cx="2963485"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478" name="THE STARTER"/>
          <p:cNvSpPr>
            <a:spLocks noGrp="1"/>
          </p:cNvSpPr>
          <p:nvPr>
            <p:ph type="body" sz="quarter" idx="19"/>
          </p:nvPr>
        </p:nvSpPr>
        <p:spPr>
          <a:xfrm>
            <a:off x="3051893" y="4377071"/>
            <a:ext cx="481821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STARTER</a:t>
            </a:r>
          </a:p>
        </p:txBody>
      </p:sp>
      <p:sp>
        <p:nvSpPr>
          <p:cNvPr id="1479" name="PROFESSIONAL"/>
          <p:cNvSpPr>
            <a:spLocks noGrp="1"/>
          </p:cNvSpPr>
          <p:nvPr>
            <p:ph type="body" sz="quarter" idx="20"/>
          </p:nvPr>
        </p:nvSpPr>
        <p:spPr>
          <a:xfrm>
            <a:off x="9792418" y="4377071"/>
            <a:ext cx="481821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PROFESSIONAL</a:t>
            </a:r>
          </a:p>
        </p:txBody>
      </p:sp>
      <p:sp>
        <p:nvSpPr>
          <p:cNvPr id="1480" name="PREMIUM"/>
          <p:cNvSpPr>
            <a:spLocks noGrp="1"/>
          </p:cNvSpPr>
          <p:nvPr>
            <p:ph type="body" sz="quarter" idx="21"/>
          </p:nvPr>
        </p:nvSpPr>
        <p:spPr>
          <a:xfrm>
            <a:off x="16532944" y="4377071"/>
            <a:ext cx="4818213"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PREMIUM</a:t>
            </a:r>
          </a:p>
        </p:txBody>
      </p:sp>
      <p:sp>
        <p:nvSpPr>
          <p:cNvPr id="1481" name=""/>
          <p:cNvSpPr txBox="1"/>
          <p:nvPr/>
        </p:nvSpPr>
        <p:spPr>
          <a:xfrm>
            <a:off x="16789400" y="7079078"/>
            <a:ext cx="812800"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482" name=""/>
          <p:cNvSpPr txBox="1"/>
          <p:nvPr/>
        </p:nvSpPr>
        <p:spPr>
          <a:xfrm>
            <a:off x="16789400" y="7773117"/>
            <a:ext cx="812800"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483" name=""/>
          <p:cNvSpPr txBox="1"/>
          <p:nvPr/>
        </p:nvSpPr>
        <p:spPr>
          <a:xfrm>
            <a:off x="16789400" y="8467156"/>
            <a:ext cx="812800"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484" name=""/>
          <p:cNvSpPr txBox="1"/>
          <p:nvPr/>
        </p:nvSpPr>
        <p:spPr>
          <a:xfrm>
            <a:off x="16789400" y="9161194"/>
            <a:ext cx="812800"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485" name="Feature A"/>
          <p:cNvSpPr>
            <a:spLocks noGrp="1"/>
          </p:cNvSpPr>
          <p:nvPr>
            <p:ph type="body" sz="quarter" idx="22"/>
          </p:nvPr>
        </p:nvSpPr>
        <p:spPr>
          <a:xfrm>
            <a:off x="17587307" y="7122901"/>
            <a:ext cx="3231838"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486" name="Feature B"/>
          <p:cNvSpPr>
            <a:spLocks noGrp="1"/>
          </p:cNvSpPr>
          <p:nvPr>
            <p:ph type="body" sz="quarter" idx="23"/>
          </p:nvPr>
        </p:nvSpPr>
        <p:spPr>
          <a:xfrm>
            <a:off x="17587307" y="7812934"/>
            <a:ext cx="3231838"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487" name="Feature C"/>
          <p:cNvSpPr>
            <a:spLocks noGrp="1"/>
          </p:cNvSpPr>
          <p:nvPr>
            <p:ph type="body" sz="quarter" idx="24"/>
          </p:nvPr>
        </p:nvSpPr>
        <p:spPr>
          <a:xfrm>
            <a:off x="17587307" y="8502968"/>
            <a:ext cx="3231838"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488" name="Feature D"/>
          <p:cNvSpPr>
            <a:spLocks noGrp="1"/>
          </p:cNvSpPr>
          <p:nvPr>
            <p:ph type="body" sz="quarter" idx="25"/>
          </p:nvPr>
        </p:nvSpPr>
        <p:spPr>
          <a:xfrm>
            <a:off x="17587307" y="9193001"/>
            <a:ext cx="3231838"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489" name=""/>
          <p:cNvSpPr txBox="1"/>
          <p:nvPr/>
        </p:nvSpPr>
        <p:spPr>
          <a:xfrm>
            <a:off x="10083130"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490" name=""/>
          <p:cNvSpPr txBox="1"/>
          <p:nvPr/>
        </p:nvSpPr>
        <p:spPr>
          <a:xfrm>
            <a:off x="10083130"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491" name=""/>
          <p:cNvSpPr txBox="1"/>
          <p:nvPr/>
        </p:nvSpPr>
        <p:spPr>
          <a:xfrm>
            <a:off x="10083130"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492" name=""/>
          <p:cNvSpPr txBox="1"/>
          <p:nvPr/>
        </p:nvSpPr>
        <p:spPr>
          <a:xfrm>
            <a:off x="10083130"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493" name="Feature A"/>
          <p:cNvSpPr>
            <a:spLocks noGrp="1"/>
          </p:cNvSpPr>
          <p:nvPr>
            <p:ph type="body" sz="quarter" idx="26"/>
          </p:nvPr>
        </p:nvSpPr>
        <p:spPr>
          <a:xfrm>
            <a:off x="10881038" y="71229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494" name="Feature B"/>
          <p:cNvSpPr>
            <a:spLocks noGrp="1"/>
          </p:cNvSpPr>
          <p:nvPr>
            <p:ph type="body" sz="quarter" idx="27"/>
          </p:nvPr>
        </p:nvSpPr>
        <p:spPr>
          <a:xfrm>
            <a:off x="10881038" y="7812934"/>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495" name="Feature C"/>
          <p:cNvSpPr>
            <a:spLocks noGrp="1"/>
          </p:cNvSpPr>
          <p:nvPr>
            <p:ph type="body" sz="quarter" idx="28"/>
          </p:nvPr>
        </p:nvSpPr>
        <p:spPr>
          <a:xfrm>
            <a:off x="10881038" y="8502968"/>
            <a:ext cx="3231837"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496" name="Feature D"/>
          <p:cNvSpPr>
            <a:spLocks noGrp="1"/>
          </p:cNvSpPr>
          <p:nvPr>
            <p:ph type="body" sz="quarter" idx="29"/>
          </p:nvPr>
        </p:nvSpPr>
        <p:spPr>
          <a:xfrm>
            <a:off x="10881038" y="91930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497" name=""/>
          <p:cNvSpPr txBox="1"/>
          <p:nvPr/>
        </p:nvSpPr>
        <p:spPr>
          <a:xfrm>
            <a:off x="33235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498" name=""/>
          <p:cNvSpPr txBox="1"/>
          <p:nvPr/>
        </p:nvSpPr>
        <p:spPr>
          <a:xfrm>
            <a:off x="33235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499" name=""/>
          <p:cNvSpPr txBox="1"/>
          <p:nvPr/>
        </p:nvSpPr>
        <p:spPr>
          <a:xfrm>
            <a:off x="33235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500" name=""/>
          <p:cNvSpPr txBox="1"/>
          <p:nvPr/>
        </p:nvSpPr>
        <p:spPr>
          <a:xfrm>
            <a:off x="33235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501" name="Feature A"/>
          <p:cNvSpPr>
            <a:spLocks noGrp="1"/>
          </p:cNvSpPr>
          <p:nvPr>
            <p:ph type="body" sz="quarter" idx="30"/>
          </p:nvPr>
        </p:nvSpPr>
        <p:spPr>
          <a:xfrm>
            <a:off x="4121463" y="71229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502" name="Feature B"/>
          <p:cNvSpPr>
            <a:spLocks noGrp="1"/>
          </p:cNvSpPr>
          <p:nvPr>
            <p:ph type="body" sz="quarter" idx="31"/>
          </p:nvPr>
        </p:nvSpPr>
        <p:spPr>
          <a:xfrm>
            <a:off x="4121463" y="7812934"/>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503" name="Feature C"/>
          <p:cNvSpPr>
            <a:spLocks noGrp="1"/>
          </p:cNvSpPr>
          <p:nvPr>
            <p:ph type="body" sz="quarter" idx="32"/>
          </p:nvPr>
        </p:nvSpPr>
        <p:spPr>
          <a:xfrm>
            <a:off x="4121463" y="8502968"/>
            <a:ext cx="3231837"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504" name="Feature D"/>
          <p:cNvSpPr>
            <a:spLocks noGrp="1"/>
          </p:cNvSpPr>
          <p:nvPr>
            <p:ph type="body" sz="quarter" idx="33"/>
          </p:nvPr>
        </p:nvSpPr>
        <p:spPr>
          <a:xfrm>
            <a:off x="4121463" y="91930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505" name="Rectangle"/>
          <p:cNvSpPr/>
          <p:nvPr/>
        </p:nvSpPr>
        <p:spPr>
          <a:xfrm>
            <a:off x="2540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506" name="Rectangle"/>
          <p:cNvSpPr/>
          <p:nvPr/>
        </p:nvSpPr>
        <p:spPr>
          <a:xfrm>
            <a:off x="16002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507" name="Rectangle"/>
          <p:cNvSpPr/>
          <p:nvPr/>
        </p:nvSpPr>
        <p:spPr>
          <a:xfrm>
            <a:off x="9280525"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508" name="Price Plans"/>
          <p:cNvSpPr txBox="1">
            <a:spLocks noGrp="1"/>
          </p:cNvSpPr>
          <p:nvPr>
            <p:ph type="body" sz="quarter" idx="34"/>
          </p:nvPr>
        </p:nvSpPr>
        <p:spPr>
          <a:xfrm>
            <a:off x="2535106" y="1796626"/>
            <a:ext cx="19313788" cy="927101"/>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Price Plans</a:t>
            </a:r>
          </a:p>
        </p:txBody>
      </p:sp>
      <p:sp>
        <p:nvSpPr>
          <p:cNvPr id="150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5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Price Plans b">
    <p:spTree>
      <p:nvGrpSpPr>
        <p:cNvPr id="1" name=""/>
        <p:cNvGrpSpPr/>
        <p:nvPr/>
      </p:nvGrpSpPr>
      <p:grpSpPr>
        <a:xfrm>
          <a:off x="0" y="0"/>
          <a:ext cx="0" cy="0"/>
          <a:chOff x="0" y="0"/>
          <a:chExt cx="0" cy="0"/>
        </a:xfrm>
      </p:grpSpPr>
      <p:sp>
        <p:nvSpPr>
          <p:cNvPr id="151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518"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519" name="Rectangle"/>
          <p:cNvSpPr/>
          <p:nvPr/>
        </p:nvSpPr>
        <p:spPr>
          <a:xfrm>
            <a:off x="2540000" y="3810000"/>
            <a:ext cx="5842000" cy="2410752"/>
          </a:xfrm>
          <a:prstGeom prst="rect">
            <a:avLst/>
          </a:prstGeom>
          <a:solidFill>
            <a:srgbClr val="ECEEF0"/>
          </a:solidFill>
          <a:ln w="12700">
            <a:miter lim="400000"/>
          </a:ln>
        </p:spPr>
        <p:txBody>
          <a:bodyPr lIns="50800" tIns="50800" rIns="50800" bIns="50800" anchor="ctr"/>
          <a:lstStyle/>
          <a:p>
            <a:endParaRPr/>
          </a:p>
        </p:txBody>
      </p:sp>
      <p:sp>
        <p:nvSpPr>
          <p:cNvPr id="1520" name="Rectangle"/>
          <p:cNvSpPr/>
          <p:nvPr/>
        </p:nvSpPr>
        <p:spPr>
          <a:xfrm>
            <a:off x="3556000"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521" name="Rectangle"/>
          <p:cNvSpPr/>
          <p:nvPr/>
        </p:nvSpPr>
        <p:spPr>
          <a:xfrm>
            <a:off x="16002000" y="3810000"/>
            <a:ext cx="5842000" cy="2410752"/>
          </a:xfrm>
          <a:prstGeom prst="rect">
            <a:avLst/>
          </a:prstGeom>
          <a:solidFill>
            <a:srgbClr val="ECEEF0"/>
          </a:solidFill>
          <a:ln w="12700">
            <a:miter lim="400000"/>
          </a:ln>
        </p:spPr>
        <p:txBody>
          <a:bodyPr lIns="50800" tIns="50800" rIns="50800" bIns="50800" anchor="ctr"/>
          <a:lstStyle/>
          <a:p>
            <a:endParaRPr/>
          </a:p>
        </p:txBody>
      </p:sp>
      <p:sp>
        <p:nvSpPr>
          <p:cNvPr id="1522" name="Rectangle"/>
          <p:cNvSpPr/>
          <p:nvPr/>
        </p:nvSpPr>
        <p:spPr>
          <a:xfrm>
            <a:off x="17018000"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523" name="Rectangle"/>
          <p:cNvSpPr/>
          <p:nvPr/>
        </p:nvSpPr>
        <p:spPr>
          <a:xfrm>
            <a:off x="9280525" y="3810000"/>
            <a:ext cx="5842000" cy="2410752"/>
          </a:xfrm>
          <a:prstGeom prst="rect">
            <a:avLst/>
          </a:prstGeom>
          <a:solidFill>
            <a:srgbClr val="ECEEF0"/>
          </a:solidFill>
          <a:ln w="12700">
            <a:miter lim="400000"/>
          </a:ln>
        </p:spPr>
        <p:txBody>
          <a:bodyPr lIns="50800" tIns="50800" rIns="50800" bIns="50800" anchor="ctr"/>
          <a:lstStyle/>
          <a:p>
            <a:endParaRPr/>
          </a:p>
        </p:txBody>
      </p:sp>
      <p:sp>
        <p:nvSpPr>
          <p:cNvPr id="1524" name="Rectangle"/>
          <p:cNvSpPr/>
          <p:nvPr/>
        </p:nvSpPr>
        <p:spPr>
          <a:xfrm>
            <a:off x="10296525"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525" name=""/>
          <p:cNvSpPr txBox="1"/>
          <p:nvPr/>
        </p:nvSpPr>
        <p:spPr>
          <a:xfrm>
            <a:off x="446958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a:t>
            </a:r>
          </a:p>
        </p:txBody>
      </p:sp>
      <p:sp>
        <p:nvSpPr>
          <p:cNvPr id="1526" name=" "/>
          <p:cNvSpPr txBox="1"/>
          <p:nvPr/>
        </p:nvSpPr>
        <p:spPr>
          <a:xfrm>
            <a:off x="11210114"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a:t>
            </a:r>
          </a:p>
        </p:txBody>
      </p:sp>
      <p:sp>
        <p:nvSpPr>
          <p:cNvPr id="1527" name="  "/>
          <p:cNvSpPr txBox="1"/>
          <p:nvPr/>
        </p:nvSpPr>
        <p:spPr>
          <a:xfrm>
            <a:off x="1795063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a:t>
            </a:r>
          </a:p>
        </p:txBody>
      </p:sp>
      <p:sp>
        <p:nvSpPr>
          <p:cNvPr id="1528" name="Features"/>
          <p:cNvSpPr>
            <a:spLocks noGrp="1"/>
          </p:cNvSpPr>
          <p:nvPr>
            <p:ph type="body" sz="quarter" idx="13"/>
          </p:nvPr>
        </p:nvSpPr>
        <p:spPr>
          <a:xfrm>
            <a:off x="39792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529" name="Features"/>
          <p:cNvSpPr>
            <a:spLocks noGrp="1"/>
          </p:cNvSpPr>
          <p:nvPr>
            <p:ph type="body" sz="quarter" idx="14"/>
          </p:nvPr>
        </p:nvSpPr>
        <p:spPr>
          <a:xfrm>
            <a:off x="107102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530" name="Features"/>
          <p:cNvSpPr>
            <a:spLocks noGrp="1"/>
          </p:cNvSpPr>
          <p:nvPr>
            <p:ph type="body" sz="quarter" idx="15"/>
          </p:nvPr>
        </p:nvSpPr>
        <p:spPr>
          <a:xfrm>
            <a:off x="17460307" y="5774071"/>
            <a:ext cx="2963485"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531" name="THE STARTER"/>
          <p:cNvSpPr>
            <a:spLocks noGrp="1"/>
          </p:cNvSpPr>
          <p:nvPr>
            <p:ph type="body" sz="quarter" idx="16"/>
          </p:nvPr>
        </p:nvSpPr>
        <p:spPr>
          <a:xfrm>
            <a:off x="3051893" y="4377071"/>
            <a:ext cx="481821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STARTER</a:t>
            </a:r>
          </a:p>
        </p:txBody>
      </p:sp>
      <p:sp>
        <p:nvSpPr>
          <p:cNvPr id="1532" name="PROFESSIONAL"/>
          <p:cNvSpPr>
            <a:spLocks noGrp="1"/>
          </p:cNvSpPr>
          <p:nvPr>
            <p:ph type="body" sz="quarter" idx="17"/>
          </p:nvPr>
        </p:nvSpPr>
        <p:spPr>
          <a:xfrm>
            <a:off x="9792418" y="4377071"/>
            <a:ext cx="481821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PROFESSIONAL</a:t>
            </a:r>
          </a:p>
        </p:txBody>
      </p:sp>
      <p:sp>
        <p:nvSpPr>
          <p:cNvPr id="1533" name="PREMIUM"/>
          <p:cNvSpPr>
            <a:spLocks noGrp="1"/>
          </p:cNvSpPr>
          <p:nvPr>
            <p:ph type="body" sz="quarter" idx="18"/>
          </p:nvPr>
        </p:nvSpPr>
        <p:spPr>
          <a:xfrm>
            <a:off x="16532944" y="4377071"/>
            <a:ext cx="4818213"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PREMIUM</a:t>
            </a:r>
          </a:p>
        </p:txBody>
      </p:sp>
      <p:sp>
        <p:nvSpPr>
          <p:cNvPr id="1534" name="Place Feature A"/>
          <p:cNvSpPr>
            <a:spLocks noGrp="1"/>
          </p:cNvSpPr>
          <p:nvPr>
            <p:ph type="body" sz="quarter" idx="19"/>
          </p:nvPr>
        </p:nvSpPr>
        <p:spPr>
          <a:xfrm>
            <a:off x="3845081" y="71610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A</a:t>
            </a:r>
          </a:p>
        </p:txBody>
      </p:sp>
      <p:sp>
        <p:nvSpPr>
          <p:cNvPr id="1535" name="Place Feature B"/>
          <p:cNvSpPr>
            <a:spLocks noGrp="1"/>
          </p:cNvSpPr>
          <p:nvPr>
            <p:ph type="body" sz="quarter" idx="20"/>
          </p:nvPr>
        </p:nvSpPr>
        <p:spPr>
          <a:xfrm>
            <a:off x="3845081" y="79103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B</a:t>
            </a:r>
          </a:p>
        </p:txBody>
      </p:sp>
      <p:sp>
        <p:nvSpPr>
          <p:cNvPr id="1536" name="Place Feature C"/>
          <p:cNvSpPr>
            <a:spLocks noGrp="1"/>
          </p:cNvSpPr>
          <p:nvPr>
            <p:ph type="body" sz="quarter" idx="21"/>
          </p:nvPr>
        </p:nvSpPr>
        <p:spPr>
          <a:xfrm>
            <a:off x="3845081" y="86596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C</a:t>
            </a:r>
          </a:p>
        </p:txBody>
      </p:sp>
      <p:sp>
        <p:nvSpPr>
          <p:cNvPr id="1537" name="Place Feature D"/>
          <p:cNvSpPr>
            <a:spLocks noGrp="1"/>
          </p:cNvSpPr>
          <p:nvPr>
            <p:ph type="body" sz="quarter" idx="22"/>
          </p:nvPr>
        </p:nvSpPr>
        <p:spPr>
          <a:xfrm>
            <a:off x="3845081" y="94089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D</a:t>
            </a:r>
          </a:p>
        </p:txBody>
      </p:sp>
      <p:sp>
        <p:nvSpPr>
          <p:cNvPr id="1538" name="Rectangle"/>
          <p:cNvSpPr/>
          <p:nvPr/>
        </p:nvSpPr>
        <p:spPr>
          <a:xfrm>
            <a:off x="2540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539" name="Price Plans"/>
          <p:cNvSpPr txBox="1">
            <a:spLocks noGrp="1"/>
          </p:cNvSpPr>
          <p:nvPr>
            <p:ph type="body" sz="quarter" idx="23"/>
          </p:nvPr>
        </p:nvSpPr>
        <p:spPr>
          <a:xfrm>
            <a:off x="2535105" y="1796626"/>
            <a:ext cx="19313790" cy="927101"/>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Price Plans</a:t>
            </a:r>
          </a:p>
        </p:txBody>
      </p:sp>
      <p:sp>
        <p:nvSpPr>
          <p:cNvPr id="1540" name="Ligne"/>
          <p:cNvSpPr/>
          <p:nvPr/>
        </p:nvSpPr>
        <p:spPr>
          <a:xfrm>
            <a:off x="2550791" y="7839246"/>
            <a:ext cx="5820419" cy="1"/>
          </a:xfrm>
          <a:prstGeom prst="line">
            <a:avLst/>
          </a:prstGeom>
          <a:ln w="12700">
            <a:solidFill>
              <a:srgbClr val="000000"/>
            </a:solidFill>
            <a:miter lim="400000"/>
          </a:ln>
        </p:spPr>
        <p:txBody>
          <a:bodyPr lIns="50800" tIns="50800" rIns="50800" bIns="50800" anchor="ctr"/>
          <a:lstStyle/>
          <a:p>
            <a:endParaRPr/>
          </a:p>
        </p:txBody>
      </p:sp>
      <p:sp>
        <p:nvSpPr>
          <p:cNvPr id="1541" name="Ligne"/>
          <p:cNvSpPr/>
          <p:nvPr/>
        </p:nvSpPr>
        <p:spPr>
          <a:xfrm>
            <a:off x="2550791" y="8601246"/>
            <a:ext cx="5820419" cy="1"/>
          </a:xfrm>
          <a:prstGeom prst="line">
            <a:avLst/>
          </a:prstGeom>
          <a:ln w="12700">
            <a:solidFill>
              <a:srgbClr val="000000"/>
            </a:solidFill>
            <a:miter lim="400000"/>
          </a:ln>
        </p:spPr>
        <p:txBody>
          <a:bodyPr lIns="50800" tIns="50800" rIns="50800" bIns="50800" anchor="ctr"/>
          <a:lstStyle/>
          <a:p>
            <a:endParaRPr/>
          </a:p>
        </p:txBody>
      </p:sp>
      <p:sp>
        <p:nvSpPr>
          <p:cNvPr id="1542" name="Ligne"/>
          <p:cNvSpPr/>
          <p:nvPr/>
        </p:nvSpPr>
        <p:spPr>
          <a:xfrm>
            <a:off x="2550791" y="9363246"/>
            <a:ext cx="5820419" cy="1"/>
          </a:xfrm>
          <a:prstGeom prst="line">
            <a:avLst/>
          </a:prstGeom>
          <a:ln w="12700">
            <a:solidFill>
              <a:srgbClr val="000000"/>
            </a:solidFill>
            <a:miter lim="400000"/>
          </a:ln>
        </p:spPr>
        <p:txBody>
          <a:bodyPr lIns="50800" tIns="50800" rIns="50800" bIns="50800" anchor="ctr"/>
          <a:lstStyle/>
          <a:p>
            <a:endParaRPr/>
          </a:p>
        </p:txBody>
      </p:sp>
      <p:sp>
        <p:nvSpPr>
          <p:cNvPr id="1543" name="Ligne"/>
          <p:cNvSpPr/>
          <p:nvPr/>
        </p:nvSpPr>
        <p:spPr>
          <a:xfrm>
            <a:off x="2550791" y="10125246"/>
            <a:ext cx="5820419" cy="1"/>
          </a:xfrm>
          <a:prstGeom prst="line">
            <a:avLst/>
          </a:prstGeom>
          <a:ln w="12700">
            <a:solidFill>
              <a:srgbClr val="000000"/>
            </a:solidFill>
            <a:miter lim="400000"/>
          </a:ln>
        </p:spPr>
        <p:txBody>
          <a:bodyPr lIns="50800" tIns="50800" rIns="50800" bIns="50800" anchor="ctr"/>
          <a:lstStyle/>
          <a:p>
            <a:endParaRPr/>
          </a:p>
        </p:txBody>
      </p:sp>
      <p:sp>
        <p:nvSpPr>
          <p:cNvPr id="1544" name="Place Feature A"/>
          <p:cNvSpPr>
            <a:spLocks noGrp="1"/>
          </p:cNvSpPr>
          <p:nvPr>
            <p:ph type="body" sz="quarter" idx="24"/>
          </p:nvPr>
        </p:nvSpPr>
        <p:spPr>
          <a:xfrm>
            <a:off x="10576081" y="71610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A</a:t>
            </a:r>
          </a:p>
        </p:txBody>
      </p:sp>
      <p:sp>
        <p:nvSpPr>
          <p:cNvPr id="1545" name="Place Feature B"/>
          <p:cNvSpPr>
            <a:spLocks noGrp="1"/>
          </p:cNvSpPr>
          <p:nvPr>
            <p:ph type="body" sz="quarter" idx="25"/>
          </p:nvPr>
        </p:nvSpPr>
        <p:spPr>
          <a:xfrm>
            <a:off x="10576081" y="79103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B</a:t>
            </a:r>
          </a:p>
        </p:txBody>
      </p:sp>
      <p:sp>
        <p:nvSpPr>
          <p:cNvPr id="1546" name="Place Feature C"/>
          <p:cNvSpPr>
            <a:spLocks noGrp="1"/>
          </p:cNvSpPr>
          <p:nvPr>
            <p:ph type="body" sz="quarter" idx="26"/>
          </p:nvPr>
        </p:nvSpPr>
        <p:spPr>
          <a:xfrm>
            <a:off x="10576081" y="86596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C</a:t>
            </a:r>
          </a:p>
        </p:txBody>
      </p:sp>
      <p:sp>
        <p:nvSpPr>
          <p:cNvPr id="1547" name="Place Feature D"/>
          <p:cNvSpPr>
            <a:spLocks noGrp="1"/>
          </p:cNvSpPr>
          <p:nvPr>
            <p:ph type="body" sz="quarter" idx="27"/>
          </p:nvPr>
        </p:nvSpPr>
        <p:spPr>
          <a:xfrm>
            <a:off x="10576081" y="94089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D</a:t>
            </a:r>
          </a:p>
        </p:txBody>
      </p:sp>
      <p:sp>
        <p:nvSpPr>
          <p:cNvPr id="1548" name="Rectangle"/>
          <p:cNvSpPr/>
          <p:nvPr/>
        </p:nvSpPr>
        <p:spPr>
          <a:xfrm>
            <a:off x="9271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549" name="Ligne"/>
          <p:cNvSpPr/>
          <p:nvPr/>
        </p:nvSpPr>
        <p:spPr>
          <a:xfrm>
            <a:off x="9281791" y="7839246"/>
            <a:ext cx="5820419" cy="1"/>
          </a:xfrm>
          <a:prstGeom prst="line">
            <a:avLst/>
          </a:prstGeom>
          <a:ln w="12700">
            <a:solidFill>
              <a:srgbClr val="000000"/>
            </a:solidFill>
            <a:miter lim="400000"/>
          </a:ln>
        </p:spPr>
        <p:txBody>
          <a:bodyPr lIns="50800" tIns="50800" rIns="50800" bIns="50800" anchor="ctr"/>
          <a:lstStyle/>
          <a:p>
            <a:endParaRPr/>
          </a:p>
        </p:txBody>
      </p:sp>
      <p:sp>
        <p:nvSpPr>
          <p:cNvPr id="1550" name="Ligne"/>
          <p:cNvSpPr/>
          <p:nvPr/>
        </p:nvSpPr>
        <p:spPr>
          <a:xfrm>
            <a:off x="9281791" y="8601246"/>
            <a:ext cx="5820419" cy="1"/>
          </a:xfrm>
          <a:prstGeom prst="line">
            <a:avLst/>
          </a:prstGeom>
          <a:ln w="12700">
            <a:solidFill>
              <a:srgbClr val="000000"/>
            </a:solidFill>
            <a:miter lim="400000"/>
          </a:ln>
        </p:spPr>
        <p:txBody>
          <a:bodyPr lIns="50800" tIns="50800" rIns="50800" bIns="50800" anchor="ctr"/>
          <a:lstStyle/>
          <a:p>
            <a:endParaRPr/>
          </a:p>
        </p:txBody>
      </p:sp>
      <p:sp>
        <p:nvSpPr>
          <p:cNvPr id="1551" name="Ligne"/>
          <p:cNvSpPr/>
          <p:nvPr/>
        </p:nvSpPr>
        <p:spPr>
          <a:xfrm>
            <a:off x="9281791" y="9363246"/>
            <a:ext cx="5820419" cy="1"/>
          </a:xfrm>
          <a:prstGeom prst="line">
            <a:avLst/>
          </a:prstGeom>
          <a:ln w="12700">
            <a:solidFill>
              <a:srgbClr val="000000"/>
            </a:solidFill>
            <a:miter lim="400000"/>
          </a:ln>
        </p:spPr>
        <p:txBody>
          <a:bodyPr lIns="50800" tIns="50800" rIns="50800" bIns="50800" anchor="ctr"/>
          <a:lstStyle/>
          <a:p>
            <a:endParaRPr/>
          </a:p>
        </p:txBody>
      </p:sp>
      <p:sp>
        <p:nvSpPr>
          <p:cNvPr id="1552" name="Ligne"/>
          <p:cNvSpPr/>
          <p:nvPr/>
        </p:nvSpPr>
        <p:spPr>
          <a:xfrm>
            <a:off x="9281791" y="10125246"/>
            <a:ext cx="5820419" cy="1"/>
          </a:xfrm>
          <a:prstGeom prst="line">
            <a:avLst/>
          </a:prstGeom>
          <a:ln w="12700">
            <a:solidFill>
              <a:srgbClr val="000000"/>
            </a:solidFill>
            <a:miter lim="400000"/>
          </a:ln>
        </p:spPr>
        <p:txBody>
          <a:bodyPr lIns="50800" tIns="50800" rIns="50800" bIns="50800" anchor="ctr"/>
          <a:lstStyle/>
          <a:p>
            <a:endParaRPr/>
          </a:p>
        </p:txBody>
      </p:sp>
      <p:sp>
        <p:nvSpPr>
          <p:cNvPr id="1553" name="Place Feature A"/>
          <p:cNvSpPr>
            <a:spLocks noGrp="1"/>
          </p:cNvSpPr>
          <p:nvPr>
            <p:ph type="body" sz="quarter" idx="28"/>
          </p:nvPr>
        </p:nvSpPr>
        <p:spPr>
          <a:xfrm>
            <a:off x="17307081" y="71610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A</a:t>
            </a:r>
          </a:p>
        </p:txBody>
      </p:sp>
      <p:sp>
        <p:nvSpPr>
          <p:cNvPr id="1554" name="Place Feature B"/>
          <p:cNvSpPr>
            <a:spLocks noGrp="1"/>
          </p:cNvSpPr>
          <p:nvPr>
            <p:ph type="body" sz="quarter" idx="29"/>
          </p:nvPr>
        </p:nvSpPr>
        <p:spPr>
          <a:xfrm>
            <a:off x="17307081" y="79103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B</a:t>
            </a:r>
          </a:p>
        </p:txBody>
      </p:sp>
      <p:sp>
        <p:nvSpPr>
          <p:cNvPr id="1555" name="Place Feature C"/>
          <p:cNvSpPr>
            <a:spLocks noGrp="1"/>
          </p:cNvSpPr>
          <p:nvPr>
            <p:ph type="body" sz="quarter" idx="30"/>
          </p:nvPr>
        </p:nvSpPr>
        <p:spPr>
          <a:xfrm>
            <a:off x="17307081" y="86596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C</a:t>
            </a:r>
          </a:p>
        </p:txBody>
      </p:sp>
      <p:sp>
        <p:nvSpPr>
          <p:cNvPr id="1556" name="Place Feature D"/>
          <p:cNvSpPr>
            <a:spLocks noGrp="1"/>
          </p:cNvSpPr>
          <p:nvPr>
            <p:ph type="body" sz="quarter" idx="31"/>
          </p:nvPr>
        </p:nvSpPr>
        <p:spPr>
          <a:xfrm>
            <a:off x="17307081" y="94089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D</a:t>
            </a:r>
          </a:p>
        </p:txBody>
      </p:sp>
      <p:sp>
        <p:nvSpPr>
          <p:cNvPr id="1557" name="Rectangle"/>
          <p:cNvSpPr/>
          <p:nvPr/>
        </p:nvSpPr>
        <p:spPr>
          <a:xfrm>
            <a:off x="16002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558" name="Ligne"/>
          <p:cNvSpPr/>
          <p:nvPr/>
        </p:nvSpPr>
        <p:spPr>
          <a:xfrm>
            <a:off x="16012791" y="7839246"/>
            <a:ext cx="5820419" cy="1"/>
          </a:xfrm>
          <a:prstGeom prst="line">
            <a:avLst/>
          </a:prstGeom>
          <a:ln w="12700">
            <a:solidFill>
              <a:srgbClr val="000000"/>
            </a:solidFill>
            <a:miter lim="400000"/>
          </a:ln>
        </p:spPr>
        <p:txBody>
          <a:bodyPr lIns="50800" tIns="50800" rIns="50800" bIns="50800" anchor="ctr"/>
          <a:lstStyle/>
          <a:p>
            <a:endParaRPr/>
          </a:p>
        </p:txBody>
      </p:sp>
      <p:sp>
        <p:nvSpPr>
          <p:cNvPr id="1559" name="Ligne"/>
          <p:cNvSpPr/>
          <p:nvPr/>
        </p:nvSpPr>
        <p:spPr>
          <a:xfrm>
            <a:off x="16012791" y="8601246"/>
            <a:ext cx="5820419" cy="1"/>
          </a:xfrm>
          <a:prstGeom prst="line">
            <a:avLst/>
          </a:prstGeom>
          <a:ln w="12700">
            <a:solidFill>
              <a:srgbClr val="000000"/>
            </a:solidFill>
            <a:miter lim="400000"/>
          </a:ln>
        </p:spPr>
        <p:txBody>
          <a:bodyPr lIns="50800" tIns="50800" rIns="50800" bIns="50800" anchor="ctr"/>
          <a:lstStyle/>
          <a:p>
            <a:endParaRPr/>
          </a:p>
        </p:txBody>
      </p:sp>
      <p:sp>
        <p:nvSpPr>
          <p:cNvPr id="1560" name="Ligne"/>
          <p:cNvSpPr/>
          <p:nvPr/>
        </p:nvSpPr>
        <p:spPr>
          <a:xfrm>
            <a:off x="16012791" y="9363246"/>
            <a:ext cx="5820419" cy="1"/>
          </a:xfrm>
          <a:prstGeom prst="line">
            <a:avLst/>
          </a:prstGeom>
          <a:ln w="12700">
            <a:solidFill>
              <a:srgbClr val="000000"/>
            </a:solidFill>
            <a:miter lim="400000"/>
          </a:ln>
        </p:spPr>
        <p:txBody>
          <a:bodyPr lIns="50800" tIns="50800" rIns="50800" bIns="50800" anchor="ctr"/>
          <a:lstStyle/>
          <a:p>
            <a:endParaRPr/>
          </a:p>
        </p:txBody>
      </p:sp>
      <p:sp>
        <p:nvSpPr>
          <p:cNvPr id="1561" name="Ligne"/>
          <p:cNvSpPr/>
          <p:nvPr/>
        </p:nvSpPr>
        <p:spPr>
          <a:xfrm>
            <a:off x="16012791" y="10125246"/>
            <a:ext cx="5820419" cy="1"/>
          </a:xfrm>
          <a:prstGeom prst="line">
            <a:avLst/>
          </a:prstGeom>
          <a:ln w="12700">
            <a:solidFill>
              <a:srgbClr val="000000"/>
            </a:solidFill>
            <a:miter lim="400000"/>
          </a:ln>
        </p:spPr>
        <p:txBody>
          <a:bodyPr lIns="50800" tIns="50800" rIns="50800" bIns="50800" anchor="ctr"/>
          <a:lstStyle/>
          <a:p>
            <a:endParaRPr/>
          </a:p>
        </p:txBody>
      </p:sp>
      <p:sp>
        <p:nvSpPr>
          <p:cNvPr id="1562" name="Rectangle"/>
          <p:cNvSpPr/>
          <p:nvPr/>
        </p:nvSpPr>
        <p:spPr>
          <a:xfrm>
            <a:off x="10870340" y="10676342"/>
            <a:ext cx="2643321" cy="1137671"/>
          </a:xfrm>
          <a:prstGeom prst="rect">
            <a:avLst/>
          </a:prstGeom>
          <a:solidFill>
            <a:srgbClr val="3D403E"/>
          </a:solidFill>
          <a:ln w="12700">
            <a:miter lim="400000"/>
          </a:ln>
        </p:spPr>
        <p:txBody>
          <a:bodyPr lIns="50800" tIns="50800" rIns="50800" bIns="50800" anchor="ctr"/>
          <a:lstStyle/>
          <a:p>
            <a:endParaRPr/>
          </a:p>
        </p:txBody>
      </p:sp>
      <p:sp>
        <p:nvSpPr>
          <p:cNvPr id="1563" name="$ 1.599"/>
          <p:cNvSpPr>
            <a:spLocks noGrp="1"/>
          </p:cNvSpPr>
          <p:nvPr>
            <p:ph type="body" sz="quarter" idx="32"/>
          </p:nvPr>
        </p:nvSpPr>
        <p:spPr>
          <a:xfrm>
            <a:off x="10710258" y="10803271"/>
            <a:ext cx="2963484" cy="889001"/>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$ 1.599</a:t>
            </a:r>
          </a:p>
        </p:txBody>
      </p:sp>
      <p:sp>
        <p:nvSpPr>
          <p:cNvPr id="1564" name="Rectangle"/>
          <p:cNvSpPr/>
          <p:nvPr/>
        </p:nvSpPr>
        <p:spPr>
          <a:xfrm>
            <a:off x="17620391" y="10676342"/>
            <a:ext cx="2643320" cy="1137671"/>
          </a:xfrm>
          <a:prstGeom prst="rect">
            <a:avLst/>
          </a:prstGeom>
          <a:solidFill>
            <a:srgbClr val="3D403E"/>
          </a:solidFill>
          <a:ln w="12700">
            <a:miter lim="400000"/>
          </a:ln>
        </p:spPr>
        <p:txBody>
          <a:bodyPr lIns="50800" tIns="50800" rIns="50800" bIns="50800" anchor="ctr"/>
          <a:lstStyle/>
          <a:p>
            <a:endParaRPr/>
          </a:p>
        </p:txBody>
      </p:sp>
      <p:sp>
        <p:nvSpPr>
          <p:cNvPr id="1565" name="$ 2.599"/>
          <p:cNvSpPr>
            <a:spLocks noGrp="1"/>
          </p:cNvSpPr>
          <p:nvPr>
            <p:ph type="body" sz="quarter" idx="33"/>
          </p:nvPr>
        </p:nvSpPr>
        <p:spPr>
          <a:xfrm>
            <a:off x="17441257" y="10803271"/>
            <a:ext cx="2963485" cy="889001"/>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$ 2.599</a:t>
            </a:r>
          </a:p>
        </p:txBody>
      </p:sp>
      <p:sp>
        <p:nvSpPr>
          <p:cNvPr id="1566" name="Rectangle"/>
          <p:cNvSpPr/>
          <p:nvPr/>
        </p:nvSpPr>
        <p:spPr>
          <a:xfrm>
            <a:off x="4139339" y="10676342"/>
            <a:ext cx="2643321" cy="1137671"/>
          </a:xfrm>
          <a:prstGeom prst="rect">
            <a:avLst/>
          </a:prstGeom>
          <a:solidFill>
            <a:srgbClr val="3D403E"/>
          </a:solidFill>
          <a:ln w="12700">
            <a:miter lim="400000"/>
          </a:ln>
        </p:spPr>
        <p:txBody>
          <a:bodyPr lIns="50800" tIns="50800" rIns="50800" bIns="50800" anchor="ctr"/>
          <a:lstStyle/>
          <a:p>
            <a:endParaRPr/>
          </a:p>
        </p:txBody>
      </p:sp>
      <p:sp>
        <p:nvSpPr>
          <p:cNvPr id="1567" name="$ 599"/>
          <p:cNvSpPr>
            <a:spLocks noGrp="1"/>
          </p:cNvSpPr>
          <p:nvPr>
            <p:ph type="body" sz="quarter" idx="34"/>
          </p:nvPr>
        </p:nvSpPr>
        <p:spPr>
          <a:xfrm>
            <a:off x="3979258" y="10803271"/>
            <a:ext cx="2963484" cy="889001"/>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$ 599</a:t>
            </a:r>
          </a:p>
        </p:txBody>
      </p:sp>
      <p:sp>
        <p:nvSpPr>
          <p:cNvPr id="156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56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Price Plans c">
    <p:spTree>
      <p:nvGrpSpPr>
        <p:cNvPr id="1" name=""/>
        <p:cNvGrpSpPr/>
        <p:nvPr/>
      </p:nvGrpSpPr>
      <p:grpSpPr>
        <a:xfrm>
          <a:off x="0" y="0"/>
          <a:ext cx="0" cy="0"/>
          <a:chOff x="0" y="0"/>
          <a:chExt cx="0" cy="0"/>
        </a:xfrm>
      </p:grpSpPr>
      <p:sp>
        <p:nvSpPr>
          <p:cNvPr id="157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577"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578" name="Rectangle"/>
          <p:cNvSpPr/>
          <p:nvPr/>
        </p:nvSpPr>
        <p:spPr>
          <a:xfrm>
            <a:off x="2794000" y="3810000"/>
            <a:ext cx="3886200" cy="8001000"/>
          </a:xfrm>
          <a:prstGeom prst="rect">
            <a:avLst/>
          </a:prstGeom>
          <a:solidFill>
            <a:srgbClr val="ECEEF0"/>
          </a:solidFill>
          <a:ln w="12700">
            <a:miter lim="400000"/>
          </a:ln>
        </p:spPr>
        <p:txBody>
          <a:bodyPr lIns="50800" tIns="50800" rIns="50800" bIns="50800" anchor="ctr"/>
          <a:lstStyle/>
          <a:p>
            <a:endParaRPr/>
          </a:p>
        </p:txBody>
      </p:sp>
      <p:sp>
        <p:nvSpPr>
          <p:cNvPr id="1579" name="Rectangle"/>
          <p:cNvSpPr/>
          <p:nvPr/>
        </p:nvSpPr>
        <p:spPr>
          <a:xfrm>
            <a:off x="3335632" y="5779769"/>
            <a:ext cx="2802936"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580" name="Rectangle"/>
          <p:cNvSpPr/>
          <p:nvPr/>
        </p:nvSpPr>
        <p:spPr>
          <a:xfrm>
            <a:off x="11439525" y="3810000"/>
            <a:ext cx="5842000" cy="8001000"/>
          </a:xfrm>
          <a:prstGeom prst="rect">
            <a:avLst/>
          </a:prstGeom>
          <a:solidFill>
            <a:srgbClr val="ECEEF0"/>
          </a:solidFill>
          <a:ln w="12700">
            <a:miter lim="400000"/>
          </a:ln>
        </p:spPr>
        <p:txBody>
          <a:bodyPr lIns="50800" tIns="50800" rIns="50800" bIns="50800" anchor="ctr"/>
          <a:lstStyle/>
          <a:p>
            <a:endParaRPr/>
          </a:p>
        </p:txBody>
      </p:sp>
      <p:sp>
        <p:nvSpPr>
          <p:cNvPr id="1581" name="Rectangle"/>
          <p:cNvSpPr/>
          <p:nvPr/>
        </p:nvSpPr>
        <p:spPr>
          <a:xfrm>
            <a:off x="12455525"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582" name=""/>
          <p:cNvSpPr txBox="1"/>
          <p:nvPr/>
        </p:nvSpPr>
        <p:spPr>
          <a:xfrm>
            <a:off x="374568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a:t>
            </a:r>
          </a:p>
        </p:txBody>
      </p:sp>
      <p:sp>
        <p:nvSpPr>
          <p:cNvPr id="1583" name="  "/>
          <p:cNvSpPr txBox="1"/>
          <p:nvPr/>
        </p:nvSpPr>
        <p:spPr>
          <a:xfrm>
            <a:off x="12535420" y="3188194"/>
            <a:ext cx="3650210"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7000"/>
            </a:lvl1pPr>
          </a:lstStyle>
          <a:p>
            <a:r>
              <a:t>  </a:t>
            </a:r>
          </a:p>
        </p:txBody>
      </p:sp>
      <p:sp>
        <p:nvSpPr>
          <p:cNvPr id="1584" name="$ 399"/>
          <p:cNvSpPr>
            <a:spLocks noGrp="1"/>
          </p:cNvSpPr>
          <p:nvPr>
            <p:ph type="body" sz="quarter" idx="13"/>
          </p:nvPr>
        </p:nvSpPr>
        <p:spPr>
          <a:xfrm>
            <a:off x="3063568"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$ 399</a:t>
            </a:r>
          </a:p>
        </p:txBody>
      </p:sp>
      <p:sp>
        <p:nvSpPr>
          <p:cNvPr id="1585" name="$ 1.599"/>
          <p:cNvSpPr>
            <a:spLocks noGrp="1"/>
          </p:cNvSpPr>
          <p:nvPr>
            <p:ph type="body" sz="quarter" idx="14"/>
          </p:nvPr>
        </p:nvSpPr>
        <p:spPr>
          <a:xfrm>
            <a:off x="12996258" y="10346071"/>
            <a:ext cx="2963484" cy="889001"/>
          </a:xfrm>
          <a:prstGeom prst="rect">
            <a:avLst/>
          </a:prstGeom>
        </p:spPr>
        <p:txBody>
          <a:bodyPr lIns="48766" tIns="48766" rIns="48766" bIns="48766">
            <a:noAutofit/>
          </a:bodyPr>
          <a:lstStyle>
            <a:lvl1pPr marL="0" indent="0">
              <a:spcBef>
                <a:spcPts val="0"/>
              </a:spcBef>
              <a:buSzTx/>
              <a:buNone/>
              <a:defRPr sz="4800" spc="-144"/>
            </a:lvl1pPr>
          </a:lstStyle>
          <a:p>
            <a:r>
              <a:t>$ 1.599</a:t>
            </a:r>
          </a:p>
        </p:txBody>
      </p:sp>
      <p:sp>
        <p:nvSpPr>
          <p:cNvPr id="1586" name="Features"/>
          <p:cNvSpPr>
            <a:spLocks noGrp="1"/>
          </p:cNvSpPr>
          <p:nvPr>
            <p:ph type="body" sz="quarter" idx="15"/>
          </p:nvPr>
        </p:nvSpPr>
        <p:spPr>
          <a:xfrm>
            <a:off x="32553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587" name="Features"/>
          <p:cNvSpPr>
            <a:spLocks noGrp="1"/>
          </p:cNvSpPr>
          <p:nvPr>
            <p:ph type="body" sz="quarter" idx="16"/>
          </p:nvPr>
        </p:nvSpPr>
        <p:spPr>
          <a:xfrm>
            <a:off x="128692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588" name="THE STARTER"/>
          <p:cNvSpPr>
            <a:spLocks noGrp="1"/>
          </p:cNvSpPr>
          <p:nvPr>
            <p:ph type="body" sz="quarter" idx="17"/>
          </p:nvPr>
        </p:nvSpPr>
        <p:spPr>
          <a:xfrm>
            <a:off x="2911995" y="4377071"/>
            <a:ext cx="3650210"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STARTER</a:t>
            </a:r>
          </a:p>
        </p:txBody>
      </p:sp>
      <p:sp>
        <p:nvSpPr>
          <p:cNvPr id="1589" name="The Effective"/>
          <p:cNvSpPr>
            <a:spLocks noGrp="1"/>
          </p:cNvSpPr>
          <p:nvPr>
            <p:ph type="body" sz="quarter" idx="18"/>
          </p:nvPr>
        </p:nvSpPr>
        <p:spPr>
          <a:xfrm>
            <a:off x="11951418" y="4377071"/>
            <a:ext cx="481821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Effective</a:t>
            </a:r>
          </a:p>
        </p:txBody>
      </p:sp>
      <p:sp>
        <p:nvSpPr>
          <p:cNvPr id="1590" name=""/>
          <p:cNvSpPr txBox="1"/>
          <p:nvPr/>
        </p:nvSpPr>
        <p:spPr>
          <a:xfrm>
            <a:off x="12242130"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591" name=""/>
          <p:cNvSpPr txBox="1"/>
          <p:nvPr/>
        </p:nvSpPr>
        <p:spPr>
          <a:xfrm>
            <a:off x="12242130"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592" name=""/>
          <p:cNvSpPr txBox="1"/>
          <p:nvPr/>
        </p:nvSpPr>
        <p:spPr>
          <a:xfrm>
            <a:off x="12242130"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593" name=""/>
          <p:cNvSpPr txBox="1"/>
          <p:nvPr/>
        </p:nvSpPr>
        <p:spPr>
          <a:xfrm>
            <a:off x="12242130"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594" name="Feature A"/>
          <p:cNvSpPr>
            <a:spLocks noGrp="1"/>
          </p:cNvSpPr>
          <p:nvPr>
            <p:ph type="body" sz="quarter" idx="19"/>
          </p:nvPr>
        </p:nvSpPr>
        <p:spPr>
          <a:xfrm>
            <a:off x="13040038" y="71229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595" name="Feature B"/>
          <p:cNvSpPr>
            <a:spLocks noGrp="1"/>
          </p:cNvSpPr>
          <p:nvPr>
            <p:ph type="body" sz="quarter" idx="20"/>
          </p:nvPr>
        </p:nvSpPr>
        <p:spPr>
          <a:xfrm>
            <a:off x="13040038" y="7812934"/>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596" name="Feature C"/>
          <p:cNvSpPr>
            <a:spLocks noGrp="1"/>
          </p:cNvSpPr>
          <p:nvPr>
            <p:ph type="body" sz="quarter" idx="21"/>
          </p:nvPr>
        </p:nvSpPr>
        <p:spPr>
          <a:xfrm>
            <a:off x="13040038" y="8502968"/>
            <a:ext cx="3231837"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597" name="Feature D"/>
          <p:cNvSpPr>
            <a:spLocks noGrp="1"/>
          </p:cNvSpPr>
          <p:nvPr>
            <p:ph type="body" sz="quarter" idx="22"/>
          </p:nvPr>
        </p:nvSpPr>
        <p:spPr>
          <a:xfrm>
            <a:off x="13040038" y="91930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598" name=""/>
          <p:cNvSpPr txBox="1"/>
          <p:nvPr/>
        </p:nvSpPr>
        <p:spPr>
          <a:xfrm>
            <a:off x="33616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599" name=""/>
          <p:cNvSpPr txBox="1"/>
          <p:nvPr/>
        </p:nvSpPr>
        <p:spPr>
          <a:xfrm>
            <a:off x="33616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00" name=""/>
          <p:cNvSpPr txBox="1"/>
          <p:nvPr/>
        </p:nvSpPr>
        <p:spPr>
          <a:xfrm>
            <a:off x="33616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01" name=""/>
          <p:cNvSpPr txBox="1"/>
          <p:nvPr/>
        </p:nvSpPr>
        <p:spPr>
          <a:xfrm>
            <a:off x="33616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02" name="Feature A"/>
          <p:cNvSpPr>
            <a:spLocks noGrp="1"/>
          </p:cNvSpPr>
          <p:nvPr>
            <p:ph type="body" sz="quarter" idx="23"/>
          </p:nvPr>
        </p:nvSpPr>
        <p:spPr>
          <a:xfrm>
            <a:off x="4159563"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603" name="Feature B"/>
          <p:cNvSpPr>
            <a:spLocks noGrp="1"/>
          </p:cNvSpPr>
          <p:nvPr>
            <p:ph type="body" sz="quarter" idx="24"/>
          </p:nvPr>
        </p:nvSpPr>
        <p:spPr>
          <a:xfrm>
            <a:off x="4159563"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604" name="Feature C"/>
          <p:cNvSpPr>
            <a:spLocks noGrp="1"/>
          </p:cNvSpPr>
          <p:nvPr>
            <p:ph type="body" sz="quarter" idx="25"/>
          </p:nvPr>
        </p:nvSpPr>
        <p:spPr>
          <a:xfrm>
            <a:off x="4159563"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605" name="Feature D"/>
          <p:cNvSpPr>
            <a:spLocks noGrp="1"/>
          </p:cNvSpPr>
          <p:nvPr>
            <p:ph type="body" sz="quarter" idx="26"/>
          </p:nvPr>
        </p:nvSpPr>
        <p:spPr>
          <a:xfrm>
            <a:off x="4159563"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606" name="Rectangle"/>
          <p:cNvSpPr/>
          <p:nvPr/>
        </p:nvSpPr>
        <p:spPr>
          <a:xfrm>
            <a:off x="3746500" y="11696048"/>
            <a:ext cx="1981200" cy="127001"/>
          </a:xfrm>
          <a:prstGeom prst="rect">
            <a:avLst/>
          </a:prstGeom>
          <a:solidFill>
            <a:srgbClr val="3D403E"/>
          </a:solidFill>
          <a:ln w="12700">
            <a:miter lim="400000"/>
          </a:ln>
        </p:spPr>
        <p:txBody>
          <a:bodyPr lIns="50800" tIns="50800" rIns="50800" bIns="50800" anchor="ctr"/>
          <a:lstStyle/>
          <a:p>
            <a:endParaRPr/>
          </a:p>
        </p:txBody>
      </p:sp>
      <p:sp>
        <p:nvSpPr>
          <p:cNvPr id="1607" name="Rectangle"/>
          <p:cNvSpPr/>
          <p:nvPr/>
        </p:nvSpPr>
        <p:spPr>
          <a:xfrm>
            <a:off x="11439525"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608" name="Price Plans"/>
          <p:cNvSpPr txBox="1">
            <a:spLocks noGrp="1"/>
          </p:cNvSpPr>
          <p:nvPr>
            <p:ph type="body" sz="quarter" idx="27"/>
          </p:nvPr>
        </p:nvSpPr>
        <p:spPr>
          <a:xfrm>
            <a:off x="2788443" y="1796626"/>
            <a:ext cx="18807114" cy="927101"/>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Price Plans</a:t>
            </a:r>
          </a:p>
        </p:txBody>
      </p:sp>
      <p:sp>
        <p:nvSpPr>
          <p:cNvPr id="1609" name="Rectangle"/>
          <p:cNvSpPr/>
          <p:nvPr/>
        </p:nvSpPr>
        <p:spPr>
          <a:xfrm>
            <a:off x="17716500" y="3810000"/>
            <a:ext cx="3886200" cy="8001000"/>
          </a:xfrm>
          <a:prstGeom prst="rect">
            <a:avLst/>
          </a:prstGeom>
          <a:solidFill>
            <a:srgbClr val="ECEEF0"/>
          </a:solidFill>
          <a:ln w="12700">
            <a:miter lim="400000"/>
          </a:ln>
        </p:spPr>
        <p:txBody>
          <a:bodyPr lIns="50800" tIns="50800" rIns="50800" bIns="50800" anchor="ctr"/>
          <a:lstStyle/>
          <a:p>
            <a:endParaRPr/>
          </a:p>
        </p:txBody>
      </p:sp>
      <p:sp>
        <p:nvSpPr>
          <p:cNvPr id="1610" name="Rectangle"/>
          <p:cNvSpPr/>
          <p:nvPr/>
        </p:nvSpPr>
        <p:spPr>
          <a:xfrm>
            <a:off x="18258132" y="5779769"/>
            <a:ext cx="2802936"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611" name="   "/>
          <p:cNvSpPr txBox="1"/>
          <p:nvPr/>
        </p:nvSpPr>
        <p:spPr>
          <a:xfrm>
            <a:off x="18147724" y="3188194"/>
            <a:ext cx="302375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 </a:t>
            </a:r>
          </a:p>
        </p:txBody>
      </p:sp>
      <p:sp>
        <p:nvSpPr>
          <p:cNvPr id="1612" name="$ 2.599"/>
          <p:cNvSpPr>
            <a:spLocks noGrp="1"/>
          </p:cNvSpPr>
          <p:nvPr>
            <p:ph type="body" sz="quarter" idx="28"/>
          </p:nvPr>
        </p:nvSpPr>
        <p:spPr>
          <a:xfrm>
            <a:off x="17986069"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$ 2.599</a:t>
            </a:r>
          </a:p>
        </p:txBody>
      </p:sp>
      <p:sp>
        <p:nvSpPr>
          <p:cNvPr id="1613" name="Features"/>
          <p:cNvSpPr>
            <a:spLocks noGrp="1"/>
          </p:cNvSpPr>
          <p:nvPr>
            <p:ph type="body" sz="quarter" idx="29"/>
          </p:nvPr>
        </p:nvSpPr>
        <p:spPr>
          <a:xfrm>
            <a:off x="18177859"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614" name="Premium"/>
          <p:cNvSpPr>
            <a:spLocks noGrp="1"/>
          </p:cNvSpPr>
          <p:nvPr>
            <p:ph type="body" sz="quarter" idx="30"/>
          </p:nvPr>
        </p:nvSpPr>
        <p:spPr>
          <a:xfrm>
            <a:off x="17834495" y="4377071"/>
            <a:ext cx="365021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Premium</a:t>
            </a:r>
          </a:p>
        </p:txBody>
      </p:sp>
      <p:sp>
        <p:nvSpPr>
          <p:cNvPr id="1615" name=""/>
          <p:cNvSpPr txBox="1"/>
          <p:nvPr/>
        </p:nvSpPr>
        <p:spPr>
          <a:xfrm>
            <a:off x="182841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616" name=""/>
          <p:cNvSpPr txBox="1"/>
          <p:nvPr/>
        </p:nvSpPr>
        <p:spPr>
          <a:xfrm>
            <a:off x="182841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17" name=""/>
          <p:cNvSpPr txBox="1"/>
          <p:nvPr/>
        </p:nvSpPr>
        <p:spPr>
          <a:xfrm>
            <a:off x="182841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18" name=""/>
          <p:cNvSpPr txBox="1"/>
          <p:nvPr/>
        </p:nvSpPr>
        <p:spPr>
          <a:xfrm>
            <a:off x="182841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19" name="Feature A"/>
          <p:cNvSpPr>
            <a:spLocks noGrp="1"/>
          </p:cNvSpPr>
          <p:nvPr>
            <p:ph type="body" sz="quarter" idx="31"/>
          </p:nvPr>
        </p:nvSpPr>
        <p:spPr>
          <a:xfrm>
            <a:off x="19082063"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620" name="Feature B"/>
          <p:cNvSpPr>
            <a:spLocks noGrp="1"/>
          </p:cNvSpPr>
          <p:nvPr>
            <p:ph type="body" sz="quarter" idx="32"/>
          </p:nvPr>
        </p:nvSpPr>
        <p:spPr>
          <a:xfrm>
            <a:off x="19082063"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621" name="Feature C"/>
          <p:cNvSpPr>
            <a:spLocks noGrp="1"/>
          </p:cNvSpPr>
          <p:nvPr>
            <p:ph type="body" sz="quarter" idx="33"/>
          </p:nvPr>
        </p:nvSpPr>
        <p:spPr>
          <a:xfrm>
            <a:off x="19082063"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622" name="Feature D"/>
          <p:cNvSpPr>
            <a:spLocks noGrp="1"/>
          </p:cNvSpPr>
          <p:nvPr>
            <p:ph type="body" sz="quarter" idx="34"/>
          </p:nvPr>
        </p:nvSpPr>
        <p:spPr>
          <a:xfrm>
            <a:off x="19082063"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623" name="Rectangle"/>
          <p:cNvSpPr/>
          <p:nvPr/>
        </p:nvSpPr>
        <p:spPr>
          <a:xfrm>
            <a:off x="18669000" y="11696048"/>
            <a:ext cx="1981200" cy="127001"/>
          </a:xfrm>
          <a:prstGeom prst="rect">
            <a:avLst/>
          </a:prstGeom>
          <a:solidFill>
            <a:srgbClr val="3D403E"/>
          </a:solidFill>
          <a:ln w="12700">
            <a:miter lim="400000"/>
          </a:ln>
        </p:spPr>
        <p:txBody>
          <a:bodyPr lIns="50800" tIns="50800" rIns="50800" bIns="50800" anchor="ctr"/>
          <a:lstStyle/>
          <a:p>
            <a:endParaRPr/>
          </a:p>
        </p:txBody>
      </p:sp>
      <p:sp>
        <p:nvSpPr>
          <p:cNvPr id="1624" name="Rectangle"/>
          <p:cNvSpPr/>
          <p:nvPr/>
        </p:nvSpPr>
        <p:spPr>
          <a:xfrm>
            <a:off x="7057764" y="3810000"/>
            <a:ext cx="3886201" cy="8001000"/>
          </a:xfrm>
          <a:prstGeom prst="rect">
            <a:avLst/>
          </a:prstGeom>
          <a:solidFill>
            <a:srgbClr val="ECEEF0"/>
          </a:solidFill>
          <a:ln w="12700">
            <a:miter lim="400000"/>
          </a:ln>
        </p:spPr>
        <p:txBody>
          <a:bodyPr lIns="50800" tIns="50800" rIns="50800" bIns="50800" anchor="ctr"/>
          <a:lstStyle/>
          <a:p>
            <a:endParaRPr/>
          </a:p>
        </p:txBody>
      </p:sp>
      <p:sp>
        <p:nvSpPr>
          <p:cNvPr id="1625" name="Rectangle"/>
          <p:cNvSpPr/>
          <p:nvPr/>
        </p:nvSpPr>
        <p:spPr>
          <a:xfrm>
            <a:off x="7599396" y="5779769"/>
            <a:ext cx="2802937"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626" name=" "/>
          <p:cNvSpPr txBox="1"/>
          <p:nvPr/>
        </p:nvSpPr>
        <p:spPr>
          <a:xfrm>
            <a:off x="8009453" y="3188194"/>
            <a:ext cx="1982823"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a:t>
            </a:r>
          </a:p>
        </p:txBody>
      </p:sp>
      <p:sp>
        <p:nvSpPr>
          <p:cNvPr id="1627" name="$ 799"/>
          <p:cNvSpPr>
            <a:spLocks noGrp="1"/>
          </p:cNvSpPr>
          <p:nvPr>
            <p:ph type="body" sz="quarter" idx="35"/>
          </p:nvPr>
        </p:nvSpPr>
        <p:spPr>
          <a:xfrm>
            <a:off x="7327333"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$ 799</a:t>
            </a:r>
          </a:p>
        </p:txBody>
      </p:sp>
      <p:sp>
        <p:nvSpPr>
          <p:cNvPr id="1628" name="Features"/>
          <p:cNvSpPr>
            <a:spLocks noGrp="1"/>
          </p:cNvSpPr>
          <p:nvPr>
            <p:ph type="body" sz="quarter" idx="36"/>
          </p:nvPr>
        </p:nvSpPr>
        <p:spPr>
          <a:xfrm>
            <a:off x="7519123"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629" name="Professional"/>
          <p:cNvSpPr>
            <a:spLocks noGrp="1"/>
          </p:cNvSpPr>
          <p:nvPr>
            <p:ph type="body" sz="quarter" idx="37"/>
          </p:nvPr>
        </p:nvSpPr>
        <p:spPr>
          <a:xfrm>
            <a:off x="7175759" y="4377071"/>
            <a:ext cx="365021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Professional</a:t>
            </a:r>
          </a:p>
        </p:txBody>
      </p:sp>
      <p:sp>
        <p:nvSpPr>
          <p:cNvPr id="1630" name=""/>
          <p:cNvSpPr txBox="1"/>
          <p:nvPr/>
        </p:nvSpPr>
        <p:spPr>
          <a:xfrm>
            <a:off x="7625419"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631" name=""/>
          <p:cNvSpPr txBox="1"/>
          <p:nvPr/>
        </p:nvSpPr>
        <p:spPr>
          <a:xfrm>
            <a:off x="7625419"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32" name=""/>
          <p:cNvSpPr txBox="1"/>
          <p:nvPr/>
        </p:nvSpPr>
        <p:spPr>
          <a:xfrm>
            <a:off x="7625419"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33" name=""/>
          <p:cNvSpPr txBox="1"/>
          <p:nvPr/>
        </p:nvSpPr>
        <p:spPr>
          <a:xfrm>
            <a:off x="7625419"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34" name="Feature A"/>
          <p:cNvSpPr>
            <a:spLocks noGrp="1"/>
          </p:cNvSpPr>
          <p:nvPr>
            <p:ph type="body" sz="quarter" idx="38"/>
          </p:nvPr>
        </p:nvSpPr>
        <p:spPr>
          <a:xfrm>
            <a:off x="8423327" y="7122901"/>
            <a:ext cx="1982823"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635" name="Feature B"/>
          <p:cNvSpPr>
            <a:spLocks noGrp="1"/>
          </p:cNvSpPr>
          <p:nvPr>
            <p:ph type="body" sz="quarter" idx="39"/>
          </p:nvPr>
        </p:nvSpPr>
        <p:spPr>
          <a:xfrm>
            <a:off x="8423327"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636" name="Feature C"/>
          <p:cNvSpPr>
            <a:spLocks noGrp="1"/>
          </p:cNvSpPr>
          <p:nvPr>
            <p:ph type="body" sz="quarter" idx="40"/>
          </p:nvPr>
        </p:nvSpPr>
        <p:spPr>
          <a:xfrm>
            <a:off x="8423327"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637" name="Feature D"/>
          <p:cNvSpPr>
            <a:spLocks noGrp="1"/>
          </p:cNvSpPr>
          <p:nvPr>
            <p:ph type="body" sz="quarter" idx="41"/>
          </p:nvPr>
        </p:nvSpPr>
        <p:spPr>
          <a:xfrm>
            <a:off x="8423327"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638" name="Rectangle"/>
          <p:cNvSpPr/>
          <p:nvPr/>
        </p:nvSpPr>
        <p:spPr>
          <a:xfrm>
            <a:off x="8010264" y="11696048"/>
            <a:ext cx="1981201" cy="127001"/>
          </a:xfrm>
          <a:prstGeom prst="rect">
            <a:avLst/>
          </a:prstGeom>
          <a:solidFill>
            <a:srgbClr val="3D403E"/>
          </a:solidFill>
          <a:ln w="12700">
            <a:miter lim="400000"/>
          </a:ln>
        </p:spPr>
        <p:txBody>
          <a:bodyPr lIns="50800" tIns="50800" rIns="50800" bIns="50800" anchor="ctr"/>
          <a:lstStyle/>
          <a:p>
            <a:endParaRPr/>
          </a:p>
        </p:txBody>
      </p:sp>
      <p:sp>
        <p:nvSpPr>
          <p:cNvPr id="163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64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Price Plans d">
    <p:spTree>
      <p:nvGrpSpPr>
        <p:cNvPr id="1" name=""/>
        <p:cNvGrpSpPr/>
        <p:nvPr/>
      </p:nvGrpSpPr>
      <p:grpSpPr>
        <a:xfrm>
          <a:off x="0" y="0"/>
          <a:ext cx="0" cy="0"/>
          <a:chOff x="0" y="0"/>
          <a:chExt cx="0" cy="0"/>
        </a:xfrm>
      </p:grpSpPr>
      <p:sp>
        <p:nvSpPr>
          <p:cNvPr id="164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648"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649" name="Rectangle"/>
          <p:cNvSpPr/>
          <p:nvPr/>
        </p:nvSpPr>
        <p:spPr>
          <a:xfrm>
            <a:off x="2794000" y="3810000"/>
            <a:ext cx="3886200" cy="8001000"/>
          </a:xfrm>
          <a:prstGeom prst="rect">
            <a:avLst/>
          </a:prstGeom>
          <a:solidFill>
            <a:srgbClr val="ECEEF0"/>
          </a:solidFill>
          <a:ln w="12700">
            <a:miter lim="400000"/>
          </a:ln>
        </p:spPr>
        <p:txBody>
          <a:bodyPr lIns="50800" tIns="50800" rIns="50800" bIns="50800" anchor="ctr"/>
          <a:lstStyle/>
          <a:p>
            <a:endParaRPr/>
          </a:p>
        </p:txBody>
      </p:sp>
      <p:sp>
        <p:nvSpPr>
          <p:cNvPr id="1650" name="Rectangle"/>
          <p:cNvSpPr/>
          <p:nvPr/>
        </p:nvSpPr>
        <p:spPr>
          <a:xfrm>
            <a:off x="3335632" y="5779769"/>
            <a:ext cx="2802936"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651" name=""/>
          <p:cNvSpPr txBox="1"/>
          <p:nvPr/>
        </p:nvSpPr>
        <p:spPr>
          <a:xfrm>
            <a:off x="374568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a:t>
            </a:r>
          </a:p>
        </p:txBody>
      </p:sp>
      <p:sp>
        <p:nvSpPr>
          <p:cNvPr id="1652" name="$ 399"/>
          <p:cNvSpPr>
            <a:spLocks noGrp="1"/>
          </p:cNvSpPr>
          <p:nvPr>
            <p:ph type="body" sz="quarter" idx="13"/>
          </p:nvPr>
        </p:nvSpPr>
        <p:spPr>
          <a:xfrm>
            <a:off x="3063568"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$ 399</a:t>
            </a:r>
          </a:p>
        </p:txBody>
      </p:sp>
      <p:sp>
        <p:nvSpPr>
          <p:cNvPr id="1653" name="Features"/>
          <p:cNvSpPr>
            <a:spLocks noGrp="1"/>
          </p:cNvSpPr>
          <p:nvPr>
            <p:ph type="body" sz="quarter" idx="14"/>
          </p:nvPr>
        </p:nvSpPr>
        <p:spPr>
          <a:xfrm>
            <a:off x="32553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654" name="THE STARTER"/>
          <p:cNvSpPr>
            <a:spLocks noGrp="1"/>
          </p:cNvSpPr>
          <p:nvPr>
            <p:ph type="body" sz="quarter" idx="15"/>
          </p:nvPr>
        </p:nvSpPr>
        <p:spPr>
          <a:xfrm>
            <a:off x="2911995" y="4377071"/>
            <a:ext cx="3650210"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STARTER</a:t>
            </a:r>
          </a:p>
        </p:txBody>
      </p:sp>
      <p:sp>
        <p:nvSpPr>
          <p:cNvPr id="1655" name=""/>
          <p:cNvSpPr txBox="1"/>
          <p:nvPr/>
        </p:nvSpPr>
        <p:spPr>
          <a:xfrm>
            <a:off x="33616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656" name=""/>
          <p:cNvSpPr txBox="1"/>
          <p:nvPr/>
        </p:nvSpPr>
        <p:spPr>
          <a:xfrm>
            <a:off x="33616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57" name=""/>
          <p:cNvSpPr txBox="1"/>
          <p:nvPr/>
        </p:nvSpPr>
        <p:spPr>
          <a:xfrm>
            <a:off x="33616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58" name=""/>
          <p:cNvSpPr txBox="1"/>
          <p:nvPr/>
        </p:nvSpPr>
        <p:spPr>
          <a:xfrm>
            <a:off x="33616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59" name="Feature A"/>
          <p:cNvSpPr>
            <a:spLocks noGrp="1"/>
          </p:cNvSpPr>
          <p:nvPr>
            <p:ph type="body" sz="quarter" idx="16"/>
          </p:nvPr>
        </p:nvSpPr>
        <p:spPr>
          <a:xfrm>
            <a:off x="4159563"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660" name="Feature B"/>
          <p:cNvSpPr>
            <a:spLocks noGrp="1"/>
          </p:cNvSpPr>
          <p:nvPr>
            <p:ph type="body" sz="quarter" idx="17"/>
          </p:nvPr>
        </p:nvSpPr>
        <p:spPr>
          <a:xfrm>
            <a:off x="4159563"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661" name="Feature C"/>
          <p:cNvSpPr>
            <a:spLocks noGrp="1"/>
          </p:cNvSpPr>
          <p:nvPr>
            <p:ph type="body" sz="quarter" idx="18"/>
          </p:nvPr>
        </p:nvSpPr>
        <p:spPr>
          <a:xfrm>
            <a:off x="4159563"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662" name="Feature D"/>
          <p:cNvSpPr>
            <a:spLocks noGrp="1"/>
          </p:cNvSpPr>
          <p:nvPr>
            <p:ph type="body" sz="quarter" idx="19"/>
          </p:nvPr>
        </p:nvSpPr>
        <p:spPr>
          <a:xfrm>
            <a:off x="4159563"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663" name="Rectangle"/>
          <p:cNvSpPr/>
          <p:nvPr/>
        </p:nvSpPr>
        <p:spPr>
          <a:xfrm>
            <a:off x="3746500" y="11696048"/>
            <a:ext cx="1981200" cy="127001"/>
          </a:xfrm>
          <a:prstGeom prst="rect">
            <a:avLst/>
          </a:prstGeom>
          <a:solidFill>
            <a:srgbClr val="3D403E"/>
          </a:solidFill>
          <a:ln w="12700">
            <a:miter lim="400000"/>
          </a:ln>
        </p:spPr>
        <p:txBody>
          <a:bodyPr lIns="50800" tIns="50800" rIns="50800" bIns="50800" anchor="ctr"/>
          <a:lstStyle/>
          <a:p>
            <a:endParaRPr/>
          </a:p>
        </p:txBody>
      </p:sp>
      <p:sp>
        <p:nvSpPr>
          <p:cNvPr id="1664" name="Price Plans"/>
          <p:cNvSpPr txBox="1">
            <a:spLocks noGrp="1"/>
          </p:cNvSpPr>
          <p:nvPr>
            <p:ph type="body" sz="quarter" idx="20"/>
          </p:nvPr>
        </p:nvSpPr>
        <p:spPr>
          <a:xfrm>
            <a:off x="2788443" y="1796626"/>
            <a:ext cx="18807114" cy="927101"/>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Price Plans</a:t>
            </a:r>
          </a:p>
        </p:txBody>
      </p:sp>
      <p:sp>
        <p:nvSpPr>
          <p:cNvPr id="1665" name="Rectangle"/>
          <p:cNvSpPr/>
          <p:nvPr/>
        </p:nvSpPr>
        <p:spPr>
          <a:xfrm>
            <a:off x="17716500" y="3810000"/>
            <a:ext cx="3886200" cy="8001000"/>
          </a:xfrm>
          <a:prstGeom prst="rect">
            <a:avLst/>
          </a:prstGeom>
          <a:solidFill>
            <a:srgbClr val="ECEEF0"/>
          </a:solidFill>
          <a:ln w="12700">
            <a:miter lim="400000"/>
          </a:ln>
        </p:spPr>
        <p:txBody>
          <a:bodyPr lIns="50800" tIns="50800" rIns="50800" bIns="50800" anchor="ctr"/>
          <a:lstStyle/>
          <a:p>
            <a:endParaRPr/>
          </a:p>
        </p:txBody>
      </p:sp>
      <p:sp>
        <p:nvSpPr>
          <p:cNvPr id="1666" name="Rectangle"/>
          <p:cNvSpPr/>
          <p:nvPr/>
        </p:nvSpPr>
        <p:spPr>
          <a:xfrm>
            <a:off x="18258132" y="5779769"/>
            <a:ext cx="2802936"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667" name="   "/>
          <p:cNvSpPr txBox="1"/>
          <p:nvPr/>
        </p:nvSpPr>
        <p:spPr>
          <a:xfrm>
            <a:off x="18147724" y="3188194"/>
            <a:ext cx="302375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 </a:t>
            </a:r>
          </a:p>
        </p:txBody>
      </p:sp>
      <p:sp>
        <p:nvSpPr>
          <p:cNvPr id="1668" name="$ 2.599"/>
          <p:cNvSpPr>
            <a:spLocks noGrp="1"/>
          </p:cNvSpPr>
          <p:nvPr>
            <p:ph type="body" sz="quarter" idx="21"/>
          </p:nvPr>
        </p:nvSpPr>
        <p:spPr>
          <a:xfrm>
            <a:off x="17986069"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$ 2.599</a:t>
            </a:r>
          </a:p>
        </p:txBody>
      </p:sp>
      <p:sp>
        <p:nvSpPr>
          <p:cNvPr id="1669" name="Features"/>
          <p:cNvSpPr>
            <a:spLocks noGrp="1"/>
          </p:cNvSpPr>
          <p:nvPr>
            <p:ph type="body" sz="quarter" idx="22"/>
          </p:nvPr>
        </p:nvSpPr>
        <p:spPr>
          <a:xfrm>
            <a:off x="18177859"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670" name="Premium"/>
          <p:cNvSpPr>
            <a:spLocks noGrp="1"/>
          </p:cNvSpPr>
          <p:nvPr>
            <p:ph type="body" sz="quarter" idx="23"/>
          </p:nvPr>
        </p:nvSpPr>
        <p:spPr>
          <a:xfrm>
            <a:off x="17834495" y="4377071"/>
            <a:ext cx="365021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Premium</a:t>
            </a:r>
          </a:p>
        </p:txBody>
      </p:sp>
      <p:sp>
        <p:nvSpPr>
          <p:cNvPr id="1671" name=""/>
          <p:cNvSpPr txBox="1"/>
          <p:nvPr/>
        </p:nvSpPr>
        <p:spPr>
          <a:xfrm>
            <a:off x="182841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672" name=""/>
          <p:cNvSpPr txBox="1"/>
          <p:nvPr/>
        </p:nvSpPr>
        <p:spPr>
          <a:xfrm>
            <a:off x="182841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73" name=""/>
          <p:cNvSpPr txBox="1"/>
          <p:nvPr/>
        </p:nvSpPr>
        <p:spPr>
          <a:xfrm>
            <a:off x="182841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74" name=""/>
          <p:cNvSpPr txBox="1"/>
          <p:nvPr/>
        </p:nvSpPr>
        <p:spPr>
          <a:xfrm>
            <a:off x="182841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75" name="Feature A"/>
          <p:cNvSpPr>
            <a:spLocks noGrp="1"/>
          </p:cNvSpPr>
          <p:nvPr>
            <p:ph type="body" sz="quarter" idx="24"/>
          </p:nvPr>
        </p:nvSpPr>
        <p:spPr>
          <a:xfrm>
            <a:off x="19082063"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676" name="Feature B"/>
          <p:cNvSpPr>
            <a:spLocks noGrp="1"/>
          </p:cNvSpPr>
          <p:nvPr>
            <p:ph type="body" sz="quarter" idx="25"/>
          </p:nvPr>
        </p:nvSpPr>
        <p:spPr>
          <a:xfrm>
            <a:off x="19082063"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677" name="Feature C"/>
          <p:cNvSpPr>
            <a:spLocks noGrp="1"/>
          </p:cNvSpPr>
          <p:nvPr>
            <p:ph type="body" sz="quarter" idx="26"/>
          </p:nvPr>
        </p:nvSpPr>
        <p:spPr>
          <a:xfrm>
            <a:off x="19082063"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678" name="Feature D"/>
          <p:cNvSpPr>
            <a:spLocks noGrp="1"/>
          </p:cNvSpPr>
          <p:nvPr>
            <p:ph type="body" sz="quarter" idx="27"/>
          </p:nvPr>
        </p:nvSpPr>
        <p:spPr>
          <a:xfrm>
            <a:off x="19082063"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679" name="Rectangle"/>
          <p:cNvSpPr/>
          <p:nvPr/>
        </p:nvSpPr>
        <p:spPr>
          <a:xfrm>
            <a:off x="18669000" y="11696048"/>
            <a:ext cx="1981200" cy="127001"/>
          </a:xfrm>
          <a:prstGeom prst="rect">
            <a:avLst/>
          </a:prstGeom>
          <a:solidFill>
            <a:srgbClr val="3D403E"/>
          </a:solidFill>
          <a:ln w="12700">
            <a:miter lim="400000"/>
          </a:ln>
        </p:spPr>
        <p:txBody>
          <a:bodyPr lIns="50800" tIns="50800" rIns="50800" bIns="50800" anchor="ctr"/>
          <a:lstStyle/>
          <a:p>
            <a:endParaRPr/>
          </a:p>
        </p:txBody>
      </p:sp>
      <p:sp>
        <p:nvSpPr>
          <p:cNvPr id="1680" name="Rectangle"/>
          <p:cNvSpPr/>
          <p:nvPr/>
        </p:nvSpPr>
        <p:spPr>
          <a:xfrm>
            <a:off x="7768166" y="3810000"/>
            <a:ext cx="3886201" cy="8001000"/>
          </a:xfrm>
          <a:prstGeom prst="rect">
            <a:avLst/>
          </a:prstGeom>
          <a:solidFill>
            <a:srgbClr val="ECEEF0"/>
          </a:solidFill>
          <a:ln w="12700">
            <a:miter lim="400000"/>
          </a:ln>
        </p:spPr>
        <p:txBody>
          <a:bodyPr lIns="50800" tIns="50800" rIns="50800" bIns="50800" anchor="ctr"/>
          <a:lstStyle/>
          <a:p>
            <a:endParaRPr/>
          </a:p>
        </p:txBody>
      </p:sp>
      <p:sp>
        <p:nvSpPr>
          <p:cNvPr id="1681" name="Rectangle"/>
          <p:cNvSpPr/>
          <p:nvPr/>
        </p:nvSpPr>
        <p:spPr>
          <a:xfrm>
            <a:off x="8309798" y="5779769"/>
            <a:ext cx="2802936"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682" name=" "/>
          <p:cNvSpPr txBox="1"/>
          <p:nvPr/>
        </p:nvSpPr>
        <p:spPr>
          <a:xfrm>
            <a:off x="8719855"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a:t>
            </a:r>
          </a:p>
        </p:txBody>
      </p:sp>
      <p:sp>
        <p:nvSpPr>
          <p:cNvPr id="1683" name="$ 799"/>
          <p:cNvSpPr>
            <a:spLocks noGrp="1"/>
          </p:cNvSpPr>
          <p:nvPr>
            <p:ph type="body" sz="quarter" idx="28"/>
          </p:nvPr>
        </p:nvSpPr>
        <p:spPr>
          <a:xfrm>
            <a:off x="8037734"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$ 799</a:t>
            </a:r>
          </a:p>
        </p:txBody>
      </p:sp>
      <p:sp>
        <p:nvSpPr>
          <p:cNvPr id="1684" name="Features"/>
          <p:cNvSpPr>
            <a:spLocks noGrp="1"/>
          </p:cNvSpPr>
          <p:nvPr>
            <p:ph type="body" sz="quarter" idx="29"/>
          </p:nvPr>
        </p:nvSpPr>
        <p:spPr>
          <a:xfrm>
            <a:off x="8229524" y="5774071"/>
            <a:ext cx="2963485"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685" name="Professional"/>
          <p:cNvSpPr>
            <a:spLocks noGrp="1"/>
          </p:cNvSpPr>
          <p:nvPr>
            <p:ph type="body" sz="quarter" idx="30"/>
          </p:nvPr>
        </p:nvSpPr>
        <p:spPr>
          <a:xfrm>
            <a:off x="7886161" y="4377071"/>
            <a:ext cx="3650210"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Professional</a:t>
            </a:r>
          </a:p>
        </p:txBody>
      </p:sp>
      <p:sp>
        <p:nvSpPr>
          <p:cNvPr id="1686" name=""/>
          <p:cNvSpPr txBox="1"/>
          <p:nvPr/>
        </p:nvSpPr>
        <p:spPr>
          <a:xfrm>
            <a:off x="8335821"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687" name=""/>
          <p:cNvSpPr txBox="1"/>
          <p:nvPr/>
        </p:nvSpPr>
        <p:spPr>
          <a:xfrm>
            <a:off x="8335821"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88" name=""/>
          <p:cNvSpPr txBox="1"/>
          <p:nvPr/>
        </p:nvSpPr>
        <p:spPr>
          <a:xfrm>
            <a:off x="8335821"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89" name=""/>
          <p:cNvSpPr txBox="1"/>
          <p:nvPr/>
        </p:nvSpPr>
        <p:spPr>
          <a:xfrm>
            <a:off x="8335821"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690" name="Feature A"/>
          <p:cNvSpPr>
            <a:spLocks noGrp="1"/>
          </p:cNvSpPr>
          <p:nvPr>
            <p:ph type="body" sz="quarter" idx="31"/>
          </p:nvPr>
        </p:nvSpPr>
        <p:spPr>
          <a:xfrm>
            <a:off x="9133729"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691" name="Feature B"/>
          <p:cNvSpPr>
            <a:spLocks noGrp="1"/>
          </p:cNvSpPr>
          <p:nvPr>
            <p:ph type="body" sz="quarter" idx="32"/>
          </p:nvPr>
        </p:nvSpPr>
        <p:spPr>
          <a:xfrm>
            <a:off x="9133729"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692" name="Feature C"/>
          <p:cNvSpPr>
            <a:spLocks noGrp="1"/>
          </p:cNvSpPr>
          <p:nvPr>
            <p:ph type="body" sz="quarter" idx="33"/>
          </p:nvPr>
        </p:nvSpPr>
        <p:spPr>
          <a:xfrm>
            <a:off x="9133729"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693" name="Feature D"/>
          <p:cNvSpPr>
            <a:spLocks noGrp="1"/>
          </p:cNvSpPr>
          <p:nvPr>
            <p:ph type="body" sz="quarter" idx="34"/>
          </p:nvPr>
        </p:nvSpPr>
        <p:spPr>
          <a:xfrm>
            <a:off x="9133729"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694" name="Rectangle"/>
          <p:cNvSpPr/>
          <p:nvPr/>
        </p:nvSpPr>
        <p:spPr>
          <a:xfrm>
            <a:off x="8720666" y="11696048"/>
            <a:ext cx="1981201" cy="127001"/>
          </a:xfrm>
          <a:prstGeom prst="rect">
            <a:avLst/>
          </a:prstGeom>
          <a:solidFill>
            <a:srgbClr val="3D403E"/>
          </a:solidFill>
          <a:ln w="12700">
            <a:miter lim="400000"/>
          </a:ln>
        </p:spPr>
        <p:txBody>
          <a:bodyPr lIns="50800" tIns="50800" rIns="50800" bIns="50800" anchor="ctr"/>
          <a:lstStyle/>
          <a:p>
            <a:endParaRPr/>
          </a:p>
        </p:txBody>
      </p:sp>
      <p:sp>
        <p:nvSpPr>
          <p:cNvPr id="1695" name="Rectangle"/>
          <p:cNvSpPr/>
          <p:nvPr/>
        </p:nvSpPr>
        <p:spPr>
          <a:xfrm>
            <a:off x="12742333" y="3810000"/>
            <a:ext cx="3886201" cy="8001000"/>
          </a:xfrm>
          <a:prstGeom prst="rect">
            <a:avLst/>
          </a:prstGeom>
          <a:solidFill>
            <a:srgbClr val="ECEEF0"/>
          </a:solidFill>
          <a:ln w="12700">
            <a:miter lim="400000"/>
          </a:ln>
        </p:spPr>
        <p:txBody>
          <a:bodyPr lIns="50800" tIns="50800" rIns="50800" bIns="50800" anchor="ctr"/>
          <a:lstStyle/>
          <a:p>
            <a:endParaRPr/>
          </a:p>
        </p:txBody>
      </p:sp>
      <p:sp>
        <p:nvSpPr>
          <p:cNvPr id="1696" name="Rectangle"/>
          <p:cNvSpPr/>
          <p:nvPr/>
        </p:nvSpPr>
        <p:spPr>
          <a:xfrm>
            <a:off x="13283964" y="5779769"/>
            <a:ext cx="2802936"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697" name="  "/>
          <p:cNvSpPr txBox="1"/>
          <p:nvPr/>
        </p:nvSpPr>
        <p:spPr>
          <a:xfrm>
            <a:off x="13173557" y="3188194"/>
            <a:ext cx="3023751"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a:t>
            </a:r>
          </a:p>
        </p:txBody>
      </p:sp>
      <p:sp>
        <p:nvSpPr>
          <p:cNvPr id="1698" name="$ 1.599"/>
          <p:cNvSpPr/>
          <p:nvPr/>
        </p:nvSpPr>
        <p:spPr>
          <a:xfrm>
            <a:off x="13011901" y="10346071"/>
            <a:ext cx="334646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lnSpc>
                <a:spcPct val="100000"/>
              </a:lnSpc>
              <a:defRPr sz="4800" cap="all" spc="-144">
                <a:latin typeface="+mn-lt"/>
                <a:ea typeface="+mn-ea"/>
                <a:cs typeface="+mn-cs"/>
                <a:sym typeface="Poppins Bold"/>
              </a:defRPr>
            </a:lvl1pPr>
          </a:lstStyle>
          <a:p>
            <a:r>
              <a:t>$ 1.599</a:t>
            </a:r>
          </a:p>
        </p:txBody>
      </p:sp>
      <p:sp>
        <p:nvSpPr>
          <p:cNvPr id="1699" name="Features"/>
          <p:cNvSpPr/>
          <p:nvPr/>
        </p:nvSpPr>
        <p:spPr>
          <a:xfrm>
            <a:off x="13203691" y="5774071"/>
            <a:ext cx="2963484"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lstStyle>
          <a:p>
            <a:r>
              <a:t>Features</a:t>
            </a:r>
          </a:p>
        </p:txBody>
      </p:sp>
      <p:sp>
        <p:nvSpPr>
          <p:cNvPr id="1700" name="Best Price"/>
          <p:cNvSpPr/>
          <p:nvPr/>
        </p:nvSpPr>
        <p:spPr>
          <a:xfrm>
            <a:off x="12860328" y="4377071"/>
            <a:ext cx="3650211"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defRPr sz="3000" cap="all" spc="-90"/>
            </a:lvl1pPr>
          </a:lstStyle>
          <a:p>
            <a:r>
              <a:t>Best Price</a:t>
            </a:r>
          </a:p>
        </p:txBody>
      </p:sp>
      <p:sp>
        <p:nvSpPr>
          <p:cNvPr id="1701" name=""/>
          <p:cNvSpPr txBox="1"/>
          <p:nvPr/>
        </p:nvSpPr>
        <p:spPr>
          <a:xfrm>
            <a:off x="13309987"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702" name=""/>
          <p:cNvSpPr txBox="1"/>
          <p:nvPr/>
        </p:nvSpPr>
        <p:spPr>
          <a:xfrm>
            <a:off x="13309987"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03" name=""/>
          <p:cNvSpPr txBox="1"/>
          <p:nvPr/>
        </p:nvSpPr>
        <p:spPr>
          <a:xfrm>
            <a:off x="13309987"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04" name=""/>
          <p:cNvSpPr txBox="1"/>
          <p:nvPr/>
        </p:nvSpPr>
        <p:spPr>
          <a:xfrm>
            <a:off x="13309987"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05" name="Feature A"/>
          <p:cNvSpPr/>
          <p:nvPr/>
        </p:nvSpPr>
        <p:spPr>
          <a:xfrm>
            <a:off x="14107895" y="7122901"/>
            <a:ext cx="1982822" cy="629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p>
            <a:r>
              <a:t>Feature A</a:t>
            </a:r>
          </a:p>
        </p:txBody>
      </p:sp>
      <p:sp>
        <p:nvSpPr>
          <p:cNvPr id="1706" name="Feature B"/>
          <p:cNvSpPr/>
          <p:nvPr/>
        </p:nvSpPr>
        <p:spPr>
          <a:xfrm>
            <a:off x="14107895" y="7812934"/>
            <a:ext cx="1981201" cy="629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p>
            <a:r>
              <a:t>Feature B</a:t>
            </a:r>
          </a:p>
        </p:txBody>
      </p:sp>
      <p:sp>
        <p:nvSpPr>
          <p:cNvPr id="1707" name="Feature C"/>
          <p:cNvSpPr/>
          <p:nvPr/>
        </p:nvSpPr>
        <p:spPr>
          <a:xfrm>
            <a:off x="14107895" y="8502968"/>
            <a:ext cx="1981201" cy="62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p>
            <a:r>
              <a:t>Feature C</a:t>
            </a:r>
          </a:p>
        </p:txBody>
      </p:sp>
      <p:sp>
        <p:nvSpPr>
          <p:cNvPr id="1708" name="Feature D"/>
          <p:cNvSpPr/>
          <p:nvPr/>
        </p:nvSpPr>
        <p:spPr>
          <a:xfrm>
            <a:off x="14107895" y="9193001"/>
            <a:ext cx="1981201" cy="629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p>
            <a:r>
              <a:t>Feature D</a:t>
            </a:r>
          </a:p>
        </p:txBody>
      </p:sp>
      <p:sp>
        <p:nvSpPr>
          <p:cNvPr id="1709" name="Rectangle"/>
          <p:cNvSpPr/>
          <p:nvPr/>
        </p:nvSpPr>
        <p:spPr>
          <a:xfrm>
            <a:off x="13694832" y="11696048"/>
            <a:ext cx="1981201" cy="127001"/>
          </a:xfrm>
          <a:prstGeom prst="rect">
            <a:avLst/>
          </a:prstGeom>
          <a:solidFill>
            <a:srgbClr val="3D403E"/>
          </a:solidFill>
          <a:ln w="12700">
            <a:miter lim="400000"/>
          </a:ln>
        </p:spPr>
        <p:txBody>
          <a:bodyPr lIns="50800" tIns="50800" rIns="50800" bIns="50800" anchor="ctr"/>
          <a:lstStyle/>
          <a:p>
            <a:endParaRPr/>
          </a:p>
        </p:txBody>
      </p:sp>
      <p:sp>
        <p:nvSpPr>
          <p:cNvPr id="171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71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Price Plans e">
    <p:spTree>
      <p:nvGrpSpPr>
        <p:cNvPr id="1" name=""/>
        <p:cNvGrpSpPr/>
        <p:nvPr/>
      </p:nvGrpSpPr>
      <p:grpSpPr>
        <a:xfrm>
          <a:off x="0" y="0"/>
          <a:ext cx="0" cy="0"/>
          <a:chOff x="0" y="0"/>
          <a:chExt cx="0" cy="0"/>
        </a:xfrm>
      </p:grpSpPr>
      <p:sp>
        <p:nvSpPr>
          <p:cNvPr id="171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719"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720" name="Rectangle"/>
          <p:cNvSpPr/>
          <p:nvPr/>
        </p:nvSpPr>
        <p:spPr>
          <a:xfrm>
            <a:off x="2540000" y="3810000"/>
            <a:ext cx="5842000" cy="8001000"/>
          </a:xfrm>
          <a:prstGeom prst="rect">
            <a:avLst/>
          </a:prstGeom>
          <a:solidFill>
            <a:srgbClr val="FFFFFF"/>
          </a:solidFill>
          <a:ln w="25400">
            <a:solidFill>
              <a:srgbClr val="000000"/>
            </a:solidFill>
            <a:miter lim="400000"/>
          </a:ln>
        </p:spPr>
        <p:txBody>
          <a:bodyPr lIns="50800" tIns="50800" rIns="50800" bIns="50800" anchor="ctr"/>
          <a:lstStyle/>
          <a:p>
            <a:endParaRPr/>
          </a:p>
        </p:txBody>
      </p:sp>
      <p:sp>
        <p:nvSpPr>
          <p:cNvPr id="1721" name="Rectangle"/>
          <p:cNvSpPr/>
          <p:nvPr/>
        </p:nvSpPr>
        <p:spPr>
          <a:xfrm>
            <a:off x="16002000" y="3810000"/>
            <a:ext cx="5842000" cy="8001000"/>
          </a:xfrm>
          <a:prstGeom prst="rect">
            <a:avLst/>
          </a:prstGeom>
          <a:solidFill>
            <a:srgbClr val="FFFFFF"/>
          </a:solidFill>
          <a:ln w="25400">
            <a:solidFill>
              <a:srgbClr val="000000"/>
            </a:solidFill>
            <a:miter lim="400000"/>
          </a:ln>
        </p:spPr>
        <p:txBody>
          <a:bodyPr lIns="50800" tIns="50800" rIns="50800" bIns="50800" anchor="ctr"/>
          <a:lstStyle/>
          <a:p>
            <a:endParaRPr/>
          </a:p>
        </p:txBody>
      </p:sp>
      <p:sp>
        <p:nvSpPr>
          <p:cNvPr id="1722" name="Rectangle"/>
          <p:cNvSpPr/>
          <p:nvPr/>
        </p:nvSpPr>
        <p:spPr>
          <a:xfrm>
            <a:off x="9280525" y="3810000"/>
            <a:ext cx="5842000" cy="8001000"/>
          </a:xfrm>
          <a:prstGeom prst="rect">
            <a:avLst/>
          </a:prstGeom>
          <a:solidFill>
            <a:srgbClr val="3D403E"/>
          </a:solidFill>
          <a:ln w="12700">
            <a:miter lim="400000"/>
          </a:ln>
        </p:spPr>
        <p:txBody>
          <a:bodyPr lIns="50800" tIns="50800" rIns="50800" bIns="50800" anchor="ctr"/>
          <a:lstStyle/>
          <a:p>
            <a:endParaRPr/>
          </a:p>
        </p:txBody>
      </p:sp>
      <p:sp>
        <p:nvSpPr>
          <p:cNvPr id="1723" name=""/>
          <p:cNvSpPr txBox="1"/>
          <p:nvPr/>
        </p:nvSpPr>
        <p:spPr>
          <a:xfrm>
            <a:off x="4469589" y="5474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a:t>
            </a:r>
          </a:p>
        </p:txBody>
      </p:sp>
      <p:sp>
        <p:nvSpPr>
          <p:cNvPr id="1724" name=" "/>
          <p:cNvSpPr txBox="1"/>
          <p:nvPr/>
        </p:nvSpPr>
        <p:spPr>
          <a:xfrm>
            <a:off x="11210114" y="5474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solidFill>
                  <a:srgbClr val="FFFFFF"/>
                </a:solidFill>
              </a:defRPr>
            </a:lvl1pPr>
          </a:lstStyle>
          <a:p>
            <a:r>
              <a:t> </a:t>
            </a:r>
          </a:p>
        </p:txBody>
      </p:sp>
      <p:sp>
        <p:nvSpPr>
          <p:cNvPr id="1725" name="  "/>
          <p:cNvSpPr txBox="1"/>
          <p:nvPr/>
        </p:nvSpPr>
        <p:spPr>
          <a:xfrm>
            <a:off x="17950639" y="5474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a:t>
            </a:r>
          </a:p>
        </p:txBody>
      </p:sp>
      <p:sp>
        <p:nvSpPr>
          <p:cNvPr id="1726" name="$ 599"/>
          <p:cNvSpPr>
            <a:spLocks noGrp="1"/>
          </p:cNvSpPr>
          <p:nvPr>
            <p:ph type="body" sz="quarter" idx="13"/>
          </p:nvPr>
        </p:nvSpPr>
        <p:spPr>
          <a:xfrm>
            <a:off x="4106258" y="10346071"/>
            <a:ext cx="2963484" cy="889001"/>
          </a:xfrm>
          <a:prstGeom prst="rect">
            <a:avLst/>
          </a:prstGeom>
        </p:spPr>
        <p:txBody>
          <a:bodyPr lIns="48766" tIns="48766" rIns="48766" bIns="48766">
            <a:noAutofit/>
          </a:bodyPr>
          <a:lstStyle>
            <a:lvl1pPr marL="0" indent="0">
              <a:spcBef>
                <a:spcPts val="0"/>
              </a:spcBef>
              <a:buSzTx/>
              <a:buNone/>
              <a:defRPr sz="4800" spc="-144"/>
            </a:lvl1pPr>
          </a:lstStyle>
          <a:p>
            <a:r>
              <a:t>$ 599</a:t>
            </a:r>
          </a:p>
        </p:txBody>
      </p:sp>
      <p:sp>
        <p:nvSpPr>
          <p:cNvPr id="1727" name="$ 1.599"/>
          <p:cNvSpPr>
            <a:spLocks noGrp="1"/>
          </p:cNvSpPr>
          <p:nvPr>
            <p:ph type="body" sz="quarter" idx="14"/>
          </p:nvPr>
        </p:nvSpPr>
        <p:spPr>
          <a:xfrm>
            <a:off x="10837258" y="10346071"/>
            <a:ext cx="2963484" cy="889001"/>
          </a:xfrm>
          <a:prstGeom prst="rect">
            <a:avLst/>
          </a:prstGeom>
        </p:spPr>
        <p:txBody>
          <a:bodyPr lIns="48766" tIns="48766" rIns="48766" bIns="48766">
            <a:noAutofit/>
          </a:bodyPr>
          <a:lstStyle>
            <a:lvl1pPr marL="0" indent="0">
              <a:spcBef>
                <a:spcPts val="0"/>
              </a:spcBef>
              <a:buSzTx/>
              <a:buNone/>
              <a:defRPr sz="4800" spc="-144">
                <a:solidFill>
                  <a:srgbClr val="FFFFFF"/>
                </a:solidFill>
              </a:defRPr>
            </a:lvl1pPr>
          </a:lstStyle>
          <a:p>
            <a:r>
              <a:t>$ 1.599</a:t>
            </a:r>
          </a:p>
        </p:txBody>
      </p:sp>
      <p:sp>
        <p:nvSpPr>
          <p:cNvPr id="1728" name="$ 2.599"/>
          <p:cNvSpPr>
            <a:spLocks noGrp="1"/>
          </p:cNvSpPr>
          <p:nvPr>
            <p:ph type="body" sz="quarter" idx="15"/>
          </p:nvPr>
        </p:nvSpPr>
        <p:spPr>
          <a:xfrm>
            <a:off x="17587307" y="10346071"/>
            <a:ext cx="2963485" cy="889001"/>
          </a:xfrm>
          <a:prstGeom prst="rect">
            <a:avLst/>
          </a:prstGeom>
        </p:spPr>
        <p:txBody>
          <a:bodyPr lIns="48766" tIns="48766" rIns="48766" bIns="48766">
            <a:noAutofit/>
          </a:bodyPr>
          <a:lstStyle>
            <a:lvl1pPr marL="0" indent="0">
              <a:spcBef>
                <a:spcPts val="0"/>
              </a:spcBef>
              <a:buSzTx/>
              <a:buNone/>
              <a:defRPr sz="4800" spc="-144"/>
            </a:lvl1pPr>
          </a:lstStyle>
          <a:p>
            <a:r>
              <a:t>$ 2.599</a:t>
            </a:r>
          </a:p>
        </p:txBody>
      </p:sp>
      <p:sp>
        <p:nvSpPr>
          <p:cNvPr id="1729" name="THE STARTER"/>
          <p:cNvSpPr>
            <a:spLocks noGrp="1"/>
          </p:cNvSpPr>
          <p:nvPr>
            <p:ph type="body" sz="quarter" idx="16"/>
          </p:nvPr>
        </p:nvSpPr>
        <p:spPr>
          <a:xfrm>
            <a:off x="3051893" y="4377071"/>
            <a:ext cx="481821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STARTER</a:t>
            </a:r>
          </a:p>
        </p:txBody>
      </p:sp>
      <p:sp>
        <p:nvSpPr>
          <p:cNvPr id="1730" name="PROFESSIONAL"/>
          <p:cNvSpPr>
            <a:spLocks noGrp="1"/>
          </p:cNvSpPr>
          <p:nvPr>
            <p:ph type="body" sz="quarter" idx="17"/>
          </p:nvPr>
        </p:nvSpPr>
        <p:spPr>
          <a:xfrm>
            <a:off x="9792418" y="4377071"/>
            <a:ext cx="4818214" cy="889001"/>
          </a:xfrm>
          <a:prstGeom prst="rect">
            <a:avLst/>
          </a:prstGeom>
        </p:spPr>
        <p:txBody>
          <a:bodyPr lIns="48766" tIns="48766" rIns="48766" bIns="48766">
            <a:noAutofit/>
          </a:bodyPr>
          <a:lstStyle>
            <a:lvl1pPr marL="0" indent="0" algn="ctr">
              <a:lnSpc>
                <a:spcPct val="120000"/>
              </a:lnSpc>
              <a:spcBef>
                <a:spcPts val="0"/>
              </a:spcBef>
              <a:buSzTx/>
              <a:buNone/>
              <a:defRPr sz="3000" spc="-90">
                <a:solidFill>
                  <a:srgbClr val="FFFFFF"/>
                </a:solidFill>
                <a:latin typeface="Poppins Regular"/>
                <a:ea typeface="Poppins Regular"/>
                <a:cs typeface="Poppins Regular"/>
                <a:sym typeface="Poppins Regular"/>
              </a:defRPr>
            </a:lvl1pPr>
          </a:lstStyle>
          <a:p>
            <a:r>
              <a:t>PROFESSIONAL</a:t>
            </a:r>
          </a:p>
        </p:txBody>
      </p:sp>
      <p:sp>
        <p:nvSpPr>
          <p:cNvPr id="1731" name="PREMIUM"/>
          <p:cNvSpPr>
            <a:spLocks noGrp="1"/>
          </p:cNvSpPr>
          <p:nvPr>
            <p:ph type="body" sz="quarter" idx="18"/>
          </p:nvPr>
        </p:nvSpPr>
        <p:spPr>
          <a:xfrm>
            <a:off x="16532944" y="4377071"/>
            <a:ext cx="4818213"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PREMIUM</a:t>
            </a:r>
          </a:p>
        </p:txBody>
      </p:sp>
      <p:sp>
        <p:nvSpPr>
          <p:cNvPr id="1732" name=""/>
          <p:cNvSpPr txBox="1"/>
          <p:nvPr/>
        </p:nvSpPr>
        <p:spPr>
          <a:xfrm>
            <a:off x="16789400" y="7079078"/>
            <a:ext cx="812800"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733" name=""/>
          <p:cNvSpPr txBox="1"/>
          <p:nvPr/>
        </p:nvSpPr>
        <p:spPr>
          <a:xfrm>
            <a:off x="16789400" y="7773117"/>
            <a:ext cx="812800"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34" name=""/>
          <p:cNvSpPr txBox="1"/>
          <p:nvPr/>
        </p:nvSpPr>
        <p:spPr>
          <a:xfrm>
            <a:off x="16789400" y="8467156"/>
            <a:ext cx="812800"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35" name=""/>
          <p:cNvSpPr txBox="1"/>
          <p:nvPr/>
        </p:nvSpPr>
        <p:spPr>
          <a:xfrm>
            <a:off x="16789400" y="9161194"/>
            <a:ext cx="812800"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36" name="Feature A"/>
          <p:cNvSpPr>
            <a:spLocks noGrp="1"/>
          </p:cNvSpPr>
          <p:nvPr>
            <p:ph type="body" sz="quarter" idx="19"/>
          </p:nvPr>
        </p:nvSpPr>
        <p:spPr>
          <a:xfrm>
            <a:off x="17587307" y="7122901"/>
            <a:ext cx="3231838"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737" name="Feature B"/>
          <p:cNvSpPr>
            <a:spLocks noGrp="1"/>
          </p:cNvSpPr>
          <p:nvPr>
            <p:ph type="body" sz="quarter" idx="20"/>
          </p:nvPr>
        </p:nvSpPr>
        <p:spPr>
          <a:xfrm>
            <a:off x="17587307" y="7812934"/>
            <a:ext cx="3231838"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738" name="Feature C"/>
          <p:cNvSpPr>
            <a:spLocks noGrp="1"/>
          </p:cNvSpPr>
          <p:nvPr>
            <p:ph type="body" sz="quarter" idx="21"/>
          </p:nvPr>
        </p:nvSpPr>
        <p:spPr>
          <a:xfrm>
            <a:off x="17587307" y="8502968"/>
            <a:ext cx="3231838"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739" name="Feature D"/>
          <p:cNvSpPr>
            <a:spLocks noGrp="1"/>
          </p:cNvSpPr>
          <p:nvPr>
            <p:ph type="body" sz="quarter" idx="22"/>
          </p:nvPr>
        </p:nvSpPr>
        <p:spPr>
          <a:xfrm>
            <a:off x="17587307" y="9193001"/>
            <a:ext cx="3231838"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740" name=""/>
          <p:cNvSpPr txBox="1"/>
          <p:nvPr/>
        </p:nvSpPr>
        <p:spPr>
          <a:xfrm>
            <a:off x="10083130"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solidFill>
                  <a:srgbClr val="FFFFFF"/>
                </a:solidFill>
              </a:defRPr>
            </a:lvl1pPr>
          </a:lstStyle>
          <a:p>
            <a:r>
              <a:t></a:t>
            </a:r>
          </a:p>
        </p:txBody>
      </p:sp>
      <p:sp>
        <p:nvSpPr>
          <p:cNvPr id="1741" name=""/>
          <p:cNvSpPr txBox="1"/>
          <p:nvPr/>
        </p:nvSpPr>
        <p:spPr>
          <a:xfrm>
            <a:off x="10083130"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742" name=""/>
          <p:cNvSpPr txBox="1"/>
          <p:nvPr/>
        </p:nvSpPr>
        <p:spPr>
          <a:xfrm>
            <a:off x="10083130"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743" name=""/>
          <p:cNvSpPr txBox="1"/>
          <p:nvPr/>
        </p:nvSpPr>
        <p:spPr>
          <a:xfrm>
            <a:off x="10083130"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744" name="Feature A"/>
          <p:cNvSpPr>
            <a:spLocks noGrp="1"/>
          </p:cNvSpPr>
          <p:nvPr>
            <p:ph type="body" sz="quarter" idx="23"/>
          </p:nvPr>
        </p:nvSpPr>
        <p:spPr>
          <a:xfrm>
            <a:off x="10881038" y="71229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Feature A</a:t>
            </a:r>
          </a:p>
        </p:txBody>
      </p:sp>
      <p:sp>
        <p:nvSpPr>
          <p:cNvPr id="1745" name="Feature B"/>
          <p:cNvSpPr>
            <a:spLocks noGrp="1"/>
          </p:cNvSpPr>
          <p:nvPr>
            <p:ph type="body" sz="quarter" idx="24"/>
          </p:nvPr>
        </p:nvSpPr>
        <p:spPr>
          <a:xfrm>
            <a:off x="10881038" y="7812934"/>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Feature B</a:t>
            </a:r>
          </a:p>
        </p:txBody>
      </p:sp>
      <p:sp>
        <p:nvSpPr>
          <p:cNvPr id="1746" name="Feature C"/>
          <p:cNvSpPr>
            <a:spLocks noGrp="1"/>
          </p:cNvSpPr>
          <p:nvPr>
            <p:ph type="body" sz="quarter" idx="25"/>
          </p:nvPr>
        </p:nvSpPr>
        <p:spPr>
          <a:xfrm>
            <a:off x="10881038" y="8502968"/>
            <a:ext cx="3231837" cy="629741"/>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Feature C</a:t>
            </a:r>
          </a:p>
        </p:txBody>
      </p:sp>
      <p:sp>
        <p:nvSpPr>
          <p:cNvPr id="1747" name="Feature D"/>
          <p:cNvSpPr>
            <a:spLocks noGrp="1"/>
          </p:cNvSpPr>
          <p:nvPr>
            <p:ph type="body" sz="quarter" idx="26"/>
          </p:nvPr>
        </p:nvSpPr>
        <p:spPr>
          <a:xfrm>
            <a:off x="10881038" y="91930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Feature D</a:t>
            </a:r>
          </a:p>
        </p:txBody>
      </p:sp>
      <p:sp>
        <p:nvSpPr>
          <p:cNvPr id="1748" name=""/>
          <p:cNvSpPr txBox="1"/>
          <p:nvPr/>
        </p:nvSpPr>
        <p:spPr>
          <a:xfrm>
            <a:off x="33235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749" name=""/>
          <p:cNvSpPr txBox="1"/>
          <p:nvPr/>
        </p:nvSpPr>
        <p:spPr>
          <a:xfrm>
            <a:off x="33235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50" name=""/>
          <p:cNvSpPr txBox="1"/>
          <p:nvPr/>
        </p:nvSpPr>
        <p:spPr>
          <a:xfrm>
            <a:off x="33235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51" name=""/>
          <p:cNvSpPr txBox="1"/>
          <p:nvPr/>
        </p:nvSpPr>
        <p:spPr>
          <a:xfrm>
            <a:off x="33235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752" name="Feature A"/>
          <p:cNvSpPr>
            <a:spLocks noGrp="1"/>
          </p:cNvSpPr>
          <p:nvPr>
            <p:ph type="body" sz="quarter" idx="27"/>
          </p:nvPr>
        </p:nvSpPr>
        <p:spPr>
          <a:xfrm>
            <a:off x="4121463" y="71229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753" name="Feature B"/>
          <p:cNvSpPr>
            <a:spLocks noGrp="1"/>
          </p:cNvSpPr>
          <p:nvPr>
            <p:ph type="body" sz="quarter" idx="28"/>
          </p:nvPr>
        </p:nvSpPr>
        <p:spPr>
          <a:xfrm>
            <a:off x="4121463" y="7812934"/>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754" name="Feature C"/>
          <p:cNvSpPr>
            <a:spLocks noGrp="1"/>
          </p:cNvSpPr>
          <p:nvPr>
            <p:ph type="body" sz="quarter" idx="29"/>
          </p:nvPr>
        </p:nvSpPr>
        <p:spPr>
          <a:xfrm>
            <a:off x="4121463" y="8502968"/>
            <a:ext cx="3231837"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755" name="Feature D"/>
          <p:cNvSpPr>
            <a:spLocks noGrp="1"/>
          </p:cNvSpPr>
          <p:nvPr>
            <p:ph type="body" sz="quarter" idx="30"/>
          </p:nvPr>
        </p:nvSpPr>
        <p:spPr>
          <a:xfrm>
            <a:off x="4121463" y="91930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756" name="Rectangle"/>
          <p:cNvSpPr/>
          <p:nvPr/>
        </p:nvSpPr>
        <p:spPr>
          <a:xfrm>
            <a:off x="2540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757" name="Rectangle"/>
          <p:cNvSpPr/>
          <p:nvPr/>
        </p:nvSpPr>
        <p:spPr>
          <a:xfrm>
            <a:off x="16002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758" name="Rectangle"/>
          <p:cNvSpPr/>
          <p:nvPr/>
        </p:nvSpPr>
        <p:spPr>
          <a:xfrm>
            <a:off x="9280525"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759" name="Price Plans"/>
          <p:cNvSpPr txBox="1">
            <a:spLocks noGrp="1"/>
          </p:cNvSpPr>
          <p:nvPr>
            <p:ph type="body" sz="quarter" idx="31"/>
          </p:nvPr>
        </p:nvSpPr>
        <p:spPr>
          <a:xfrm>
            <a:off x="2535106" y="1796626"/>
            <a:ext cx="19313788" cy="927101"/>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Price Plans</a:t>
            </a:r>
          </a:p>
        </p:txBody>
      </p:sp>
      <p:sp>
        <p:nvSpPr>
          <p:cNvPr id="176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76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Price Plans f">
    <p:spTree>
      <p:nvGrpSpPr>
        <p:cNvPr id="1" name=""/>
        <p:cNvGrpSpPr/>
        <p:nvPr/>
      </p:nvGrpSpPr>
      <p:grpSpPr>
        <a:xfrm>
          <a:off x="0" y="0"/>
          <a:ext cx="0" cy="0"/>
          <a:chOff x="0" y="0"/>
          <a:chExt cx="0" cy="0"/>
        </a:xfrm>
      </p:grpSpPr>
      <p:sp>
        <p:nvSpPr>
          <p:cNvPr id="176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769"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770" name="Rectangle"/>
          <p:cNvSpPr/>
          <p:nvPr/>
        </p:nvSpPr>
        <p:spPr>
          <a:xfrm>
            <a:off x="2540000" y="3810000"/>
            <a:ext cx="5842000" cy="2410752"/>
          </a:xfrm>
          <a:prstGeom prst="rect">
            <a:avLst/>
          </a:prstGeom>
          <a:solidFill>
            <a:srgbClr val="ECEEF0"/>
          </a:solidFill>
          <a:ln w="12700">
            <a:miter lim="400000"/>
          </a:ln>
        </p:spPr>
        <p:txBody>
          <a:bodyPr lIns="50800" tIns="50800" rIns="50800" bIns="50800" anchor="ctr"/>
          <a:lstStyle/>
          <a:p>
            <a:endParaRPr/>
          </a:p>
        </p:txBody>
      </p:sp>
      <p:sp>
        <p:nvSpPr>
          <p:cNvPr id="1771" name="Rectangle"/>
          <p:cNvSpPr/>
          <p:nvPr/>
        </p:nvSpPr>
        <p:spPr>
          <a:xfrm>
            <a:off x="3556000"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772" name="Rectangle"/>
          <p:cNvSpPr/>
          <p:nvPr/>
        </p:nvSpPr>
        <p:spPr>
          <a:xfrm>
            <a:off x="16002000" y="3810000"/>
            <a:ext cx="5842000" cy="2410752"/>
          </a:xfrm>
          <a:prstGeom prst="rect">
            <a:avLst/>
          </a:prstGeom>
          <a:solidFill>
            <a:srgbClr val="ECEEF0"/>
          </a:solidFill>
          <a:ln w="12700">
            <a:miter lim="400000"/>
          </a:ln>
        </p:spPr>
        <p:txBody>
          <a:bodyPr lIns="50800" tIns="50800" rIns="50800" bIns="50800" anchor="ctr"/>
          <a:lstStyle/>
          <a:p>
            <a:endParaRPr/>
          </a:p>
        </p:txBody>
      </p:sp>
      <p:sp>
        <p:nvSpPr>
          <p:cNvPr id="1773" name="Rectangle"/>
          <p:cNvSpPr/>
          <p:nvPr/>
        </p:nvSpPr>
        <p:spPr>
          <a:xfrm>
            <a:off x="17018000"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774" name="Rectangle"/>
          <p:cNvSpPr/>
          <p:nvPr/>
        </p:nvSpPr>
        <p:spPr>
          <a:xfrm>
            <a:off x="9280525" y="3810000"/>
            <a:ext cx="5842000" cy="2410752"/>
          </a:xfrm>
          <a:prstGeom prst="rect">
            <a:avLst/>
          </a:prstGeom>
          <a:solidFill>
            <a:srgbClr val="3D403E"/>
          </a:solidFill>
          <a:ln w="12700">
            <a:miter lim="400000"/>
          </a:ln>
        </p:spPr>
        <p:txBody>
          <a:bodyPr lIns="50800" tIns="50800" rIns="50800" bIns="50800" anchor="ctr"/>
          <a:lstStyle/>
          <a:p>
            <a:endParaRPr/>
          </a:p>
        </p:txBody>
      </p:sp>
      <p:sp>
        <p:nvSpPr>
          <p:cNvPr id="1775" name="Rectangle"/>
          <p:cNvSpPr/>
          <p:nvPr/>
        </p:nvSpPr>
        <p:spPr>
          <a:xfrm>
            <a:off x="10296525" y="5779769"/>
            <a:ext cx="3810000" cy="889001"/>
          </a:xfrm>
          <a:prstGeom prst="rect">
            <a:avLst/>
          </a:prstGeom>
          <a:solidFill>
            <a:srgbClr val="FFFFFF"/>
          </a:solidFill>
          <a:ln w="76200">
            <a:solidFill>
              <a:srgbClr val="151314"/>
            </a:solidFill>
            <a:miter lim="400000"/>
          </a:ln>
        </p:spPr>
        <p:txBody>
          <a:bodyPr lIns="50800" tIns="50800" rIns="50800" bIns="50800" anchor="ctr"/>
          <a:lstStyle/>
          <a:p>
            <a:endParaRPr/>
          </a:p>
        </p:txBody>
      </p:sp>
      <p:sp>
        <p:nvSpPr>
          <p:cNvPr id="1776" name=""/>
          <p:cNvSpPr txBox="1"/>
          <p:nvPr/>
        </p:nvSpPr>
        <p:spPr>
          <a:xfrm>
            <a:off x="446958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a:t>
            </a:r>
          </a:p>
        </p:txBody>
      </p:sp>
      <p:sp>
        <p:nvSpPr>
          <p:cNvPr id="1777" name=" "/>
          <p:cNvSpPr txBox="1"/>
          <p:nvPr/>
        </p:nvSpPr>
        <p:spPr>
          <a:xfrm>
            <a:off x="11210114" y="37088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solidFill>
                  <a:srgbClr val="FFFFFF"/>
                </a:solidFill>
              </a:defRPr>
            </a:lvl1pPr>
          </a:lstStyle>
          <a:p>
            <a:r>
              <a:t> </a:t>
            </a:r>
          </a:p>
        </p:txBody>
      </p:sp>
      <p:sp>
        <p:nvSpPr>
          <p:cNvPr id="1778" name="  "/>
          <p:cNvSpPr txBox="1"/>
          <p:nvPr/>
        </p:nvSpPr>
        <p:spPr>
          <a:xfrm>
            <a:off x="1795063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a:t>
            </a:r>
          </a:p>
        </p:txBody>
      </p:sp>
      <p:sp>
        <p:nvSpPr>
          <p:cNvPr id="1779" name="Features"/>
          <p:cNvSpPr>
            <a:spLocks noGrp="1"/>
          </p:cNvSpPr>
          <p:nvPr>
            <p:ph type="body" sz="quarter" idx="13"/>
          </p:nvPr>
        </p:nvSpPr>
        <p:spPr>
          <a:xfrm>
            <a:off x="39792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780" name="Features"/>
          <p:cNvSpPr>
            <a:spLocks noGrp="1"/>
          </p:cNvSpPr>
          <p:nvPr>
            <p:ph type="body" sz="quarter" idx="14"/>
          </p:nvPr>
        </p:nvSpPr>
        <p:spPr>
          <a:xfrm>
            <a:off x="107102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781" name="Features"/>
          <p:cNvSpPr>
            <a:spLocks noGrp="1"/>
          </p:cNvSpPr>
          <p:nvPr>
            <p:ph type="body" sz="quarter" idx="15"/>
          </p:nvPr>
        </p:nvSpPr>
        <p:spPr>
          <a:xfrm>
            <a:off x="17460307" y="5774071"/>
            <a:ext cx="2963485"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782" name="THE STARTER"/>
          <p:cNvSpPr>
            <a:spLocks noGrp="1"/>
          </p:cNvSpPr>
          <p:nvPr>
            <p:ph type="body" sz="quarter" idx="16"/>
          </p:nvPr>
        </p:nvSpPr>
        <p:spPr>
          <a:xfrm>
            <a:off x="3051893" y="4377071"/>
            <a:ext cx="4818214"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STARTER</a:t>
            </a:r>
          </a:p>
        </p:txBody>
      </p:sp>
      <p:sp>
        <p:nvSpPr>
          <p:cNvPr id="1783" name="PROFESSIONAL"/>
          <p:cNvSpPr>
            <a:spLocks noGrp="1"/>
          </p:cNvSpPr>
          <p:nvPr>
            <p:ph type="body" sz="quarter" idx="17"/>
          </p:nvPr>
        </p:nvSpPr>
        <p:spPr>
          <a:xfrm>
            <a:off x="9792418" y="4479165"/>
            <a:ext cx="4818213" cy="1243613"/>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PROFESSIONAL</a:t>
            </a:r>
          </a:p>
        </p:txBody>
      </p:sp>
      <p:sp>
        <p:nvSpPr>
          <p:cNvPr id="1784" name="PREMIUM"/>
          <p:cNvSpPr>
            <a:spLocks noGrp="1"/>
          </p:cNvSpPr>
          <p:nvPr>
            <p:ph type="body" sz="quarter" idx="18"/>
          </p:nvPr>
        </p:nvSpPr>
        <p:spPr>
          <a:xfrm>
            <a:off x="16532944" y="4377071"/>
            <a:ext cx="4818213"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PREMIUM</a:t>
            </a:r>
          </a:p>
        </p:txBody>
      </p:sp>
      <p:sp>
        <p:nvSpPr>
          <p:cNvPr id="1785" name="Place Feature A"/>
          <p:cNvSpPr>
            <a:spLocks noGrp="1"/>
          </p:cNvSpPr>
          <p:nvPr>
            <p:ph type="body" sz="quarter" idx="19"/>
          </p:nvPr>
        </p:nvSpPr>
        <p:spPr>
          <a:xfrm>
            <a:off x="3845081" y="71610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A</a:t>
            </a:r>
          </a:p>
        </p:txBody>
      </p:sp>
      <p:sp>
        <p:nvSpPr>
          <p:cNvPr id="1786" name="Place Feature B"/>
          <p:cNvSpPr>
            <a:spLocks noGrp="1"/>
          </p:cNvSpPr>
          <p:nvPr>
            <p:ph type="body" sz="quarter" idx="20"/>
          </p:nvPr>
        </p:nvSpPr>
        <p:spPr>
          <a:xfrm>
            <a:off x="3845081" y="79103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B</a:t>
            </a:r>
          </a:p>
        </p:txBody>
      </p:sp>
      <p:sp>
        <p:nvSpPr>
          <p:cNvPr id="1787" name="Place Feature C"/>
          <p:cNvSpPr>
            <a:spLocks noGrp="1"/>
          </p:cNvSpPr>
          <p:nvPr>
            <p:ph type="body" sz="quarter" idx="21"/>
          </p:nvPr>
        </p:nvSpPr>
        <p:spPr>
          <a:xfrm>
            <a:off x="3845081" y="86596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C</a:t>
            </a:r>
          </a:p>
        </p:txBody>
      </p:sp>
      <p:sp>
        <p:nvSpPr>
          <p:cNvPr id="1788" name="Place Feature D"/>
          <p:cNvSpPr>
            <a:spLocks noGrp="1"/>
          </p:cNvSpPr>
          <p:nvPr>
            <p:ph type="body" sz="quarter" idx="22"/>
          </p:nvPr>
        </p:nvSpPr>
        <p:spPr>
          <a:xfrm>
            <a:off x="3845081" y="94089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D</a:t>
            </a:r>
          </a:p>
        </p:txBody>
      </p:sp>
      <p:sp>
        <p:nvSpPr>
          <p:cNvPr id="1789" name="Rectangle"/>
          <p:cNvSpPr/>
          <p:nvPr/>
        </p:nvSpPr>
        <p:spPr>
          <a:xfrm>
            <a:off x="2540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790" name="Price Plans"/>
          <p:cNvSpPr txBox="1">
            <a:spLocks noGrp="1"/>
          </p:cNvSpPr>
          <p:nvPr>
            <p:ph type="body" sz="quarter" idx="23"/>
          </p:nvPr>
        </p:nvSpPr>
        <p:spPr>
          <a:xfrm>
            <a:off x="2535105" y="1796626"/>
            <a:ext cx="19313790" cy="927101"/>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Price Plans</a:t>
            </a:r>
          </a:p>
        </p:txBody>
      </p:sp>
      <p:sp>
        <p:nvSpPr>
          <p:cNvPr id="1791" name="Ligne"/>
          <p:cNvSpPr/>
          <p:nvPr/>
        </p:nvSpPr>
        <p:spPr>
          <a:xfrm>
            <a:off x="2550791" y="7839246"/>
            <a:ext cx="5820419" cy="1"/>
          </a:xfrm>
          <a:prstGeom prst="line">
            <a:avLst/>
          </a:prstGeom>
          <a:ln w="12700">
            <a:solidFill>
              <a:srgbClr val="000000"/>
            </a:solidFill>
            <a:miter lim="400000"/>
          </a:ln>
        </p:spPr>
        <p:txBody>
          <a:bodyPr lIns="50800" tIns="50800" rIns="50800" bIns="50800" anchor="ctr"/>
          <a:lstStyle/>
          <a:p>
            <a:endParaRPr/>
          </a:p>
        </p:txBody>
      </p:sp>
      <p:sp>
        <p:nvSpPr>
          <p:cNvPr id="1792" name="Ligne"/>
          <p:cNvSpPr/>
          <p:nvPr/>
        </p:nvSpPr>
        <p:spPr>
          <a:xfrm>
            <a:off x="2550791" y="8601246"/>
            <a:ext cx="5820419" cy="1"/>
          </a:xfrm>
          <a:prstGeom prst="line">
            <a:avLst/>
          </a:prstGeom>
          <a:ln w="12700">
            <a:solidFill>
              <a:srgbClr val="000000"/>
            </a:solidFill>
            <a:miter lim="400000"/>
          </a:ln>
        </p:spPr>
        <p:txBody>
          <a:bodyPr lIns="50800" tIns="50800" rIns="50800" bIns="50800" anchor="ctr"/>
          <a:lstStyle/>
          <a:p>
            <a:endParaRPr/>
          </a:p>
        </p:txBody>
      </p:sp>
      <p:sp>
        <p:nvSpPr>
          <p:cNvPr id="1793" name="Ligne"/>
          <p:cNvSpPr/>
          <p:nvPr/>
        </p:nvSpPr>
        <p:spPr>
          <a:xfrm>
            <a:off x="2550791" y="9363246"/>
            <a:ext cx="5820419" cy="1"/>
          </a:xfrm>
          <a:prstGeom prst="line">
            <a:avLst/>
          </a:prstGeom>
          <a:ln w="12700">
            <a:solidFill>
              <a:srgbClr val="000000"/>
            </a:solidFill>
            <a:miter lim="400000"/>
          </a:ln>
        </p:spPr>
        <p:txBody>
          <a:bodyPr lIns="50800" tIns="50800" rIns="50800" bIns="50800" anchor="ctr"/>
          <a:lstStyle/>
          <a:p>
            <a:endParaRPr/>
          </a:p>
        </p:txBody>
      </p:sp>
      <p:sp>
        <p:nvSpPr>
          <p:cNvPr id="1794" name="Ligne"/>
          <p:cNvSpPr/>
          <p:nvPr/>
        </p:nvSpPr>
        <p:spPr>
          <a:xfrm>
            <a:off x="2550791" y="10125246"/>
            <a:ext cx="5820419" cy="1"/>
          </a:xfrm>
          <a:prstGeom prst="line">
            <a:avLst/>
          </a:prstGeom>
          <a:ln w="12700">
            <a:solidFill>
              <a:srgbClr val="000000"/>
            </a:solidFill>
            <a:miter lim="400000"/>
          </a:ln>
        </p:spPr>
        <p:txBody>
          <a:bodyPr lIns="50800" tIns="50800" rIns="50800" bIns="50800" anchor="ctr"/>
          <a:lstStyle/>
          <a:p>
            <a:endParaRPr/>
          </a:p>
        </p:txBody>
      </p:sp>
      <p:sp>
        <p:nvSpPr>
          <p:cNvPr id="1795" name="Place Feature A"/>
          <p:cNvSpPr>
            <a:spLocks noGrp="1"/>
          </p:cNvSpPr>
          <p:nvPr>
            <p:ph type="body" sz="quarter" idx="24"/>
          </p:nvPr>
        </p:nvSpPr>
        <p:spPr>
          <a:xfrm>
            <a:off x="10576081" y="71610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A</a:t>
            </a:r>
          </a:p>
        </p:txBody>
      </p:sp>
      <p:sp>
        <p:nvSpPr>
          <p:cNvPr id="1796" name="Place Feature B"/>
          <p:cNvSpPr>
            <a:spLocks noGrp="1"/>
          </p:cNvSpPr>
          <p:nvPr>
            <p:ph type="body" sz="quarter" idx="25"/>
          </p:nvPr>
        </p:nvSpPr>
        <p:spPr>
          <a:xfrm>
            <a:off x="10576081" y="79103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B</a:t>
            </a:r>
          </a:p>
        </p:txBody>
      </p:sp>
      <p:sp>
        <p:nvSpPr>
          <p:cNvPr id="1797" name="Place Feature C"/>
          <p:cNvSpPr>
            <a:spLocks noGrp="1"/>
          </p:cNvSpPr>
          <p:nvPr>
            <p:ph type="body" sz="quarter" idx="26"/>
          </p:nvPr>
        </p:nvSpPr>
        <p:spPr>
          <a:xfrm>
            <a:off x="10576081" y="86596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C</a:t>
            </a:r>
          </a:p>
        </p:txBody>
      </p:sp>
      <p:sp>
        <p:nvSpPr>
          <p:cNvPr id="1798" name="Place Feature D"/>
          <p:cNvSpPr>
            <a:spLocks noGrp="1"/>
          </p:cNvSpPr>
          <p:nvPr>
            <p:ph type="body" sz="quarter" idx="27"/>
          </p:nvPr>
        </p:nvSpPr>
        <p:spPr>
          <a:xfrm>
            <a:off x="10576081" y="94089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D</a:t>
            </a:r>
          </a:p>
        </p:txBody>
      </p:sp>
      <p:sp>
        <p:nvSpPr>
          <p:cNvPr id="1799" name="Rectangle"/>
          <p:cNvSpPr/>
          <p:nvPr/>
        </p:nvSpPr>
        <p:spPr>
          <a:xfrm>
            <a:off x="9271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800" name="Ligne"/>
          <p:cNvSpPr/>
          <p:nvPr/>
        </p:nvSpPr>
        <p:spPr>
          <a:xfrm>
            <a:off x="9281791" y="7839246"/>
            <a:ext cx="5820419" cy="1"/>
          </a:xfrm>
          <a:prstGeom prst="line">
            <a:avLst/>
          </a:prstGeom>
          <a:ln w="12700">
            <a:solidFill>
              <a:srgbClr val="000000"/>
            </a:solidFill>
            <a:miter lim="400000"/>
          </a:ln>
        </p:spPr>
        <p:txBody>
          <a:bodyPr lIns="50800" tIns="50800" rIns="50800" bIns="50800" anchor="ctr"/>
          <a:lstStyle/>
          <a:p>
            <a:endParaRPr/>
          </a:p>
        </p:txBody>
      </p:sp>
      <p:sp>
        <p:nvSpPr>
          <p:cNvPr id="1801" name="Ligne"/>
          <p:cNvSpPr/>
          <p:nvPr/>
        </p:nvSpPr>
        <p:spPr>
          <a:xfrm>
            <a:off x="9281791" y="8601246"/>
            <a:ext cx="5820419" cy="1"/>
          </a:xfrm>
          <a:prstGeom prst="line">
            <a:avLst/>
          </a:prstGeom>
          <a:ln w="12700">
            <a:solidFill>
              <a:srgbClr val="000000"/>
            </a:solidFill>
            <a:miter lim="400000"/>
          </a:ln>
        </p:spPr>
        <p:txBody>
          <a:bodyPr lIns="50800" tIns="50800" rIns="50800" bIns="50800" anchor="ctr"/>
          <a:lstStyle/>
          <a:p>
            <a:endParaRPr/>
          </a:p>
        </p:txBody>
      </p:sp>
      <p:sp>
        <p:nvSpPr>
          <p:cNvPr id="1802" name="Ligne"/>
          <p:cNvSpPr/>
          <p:nvPr/>
        </p:nvSpPr>
        <p:spPr>
          <a:xfrm>
            <a:off x="9281791" y="9363246"/>
            <a:ext cx="5820419" cy="1"/>
          </a:xfrm>
          <a:prstGeom prst="line">
            <a:avLst/>
          </a:prstGeom>
          <a:ln w="12700">
            <a:solidFill>
              <a:srgbClr val="000000"/>
            </a:solidFill>
            <a:miter lim="400000"/>
          </a:ln>
        </p:spPr>
        <p:txBody>
          <a:bodyPr lIns="50800" tIns="50800" rIns="50800" bIns="50800" anchor="ctr"/>
          <a:lstStyle/>
          <a:p>
            <a:endParaRPr/>
          </a:p>
        </p:txBody>
      </p:sp>
      <p:sp>
        <p:nvSpPr>
          <p:cNvPr id="1803" name="Ligne"/>
          <p:cNvSpPr/>
          <p:nvPr/>
        </p:nvSpPr>
        <p:spPr>
          <a:xfrm>
            <a:off x="9281791" y="10125246"/>
            <a:ext cx="5820419" cy="1"/>
          </a:xfrm>
          <a:prstGeom prst="line">
            <a:avLst/>
          </a:prstGeom>
          <a:ln w="12700">
            <a:solidFill>
              <a:srgbClr val="000000"/>
            </a:solidFill>
            <a:miter lim="400000"/>
          </a:ln>
        </p:spPr>
        <p:txBody>
          <a:bodyPr lIns="50800" tIns="50800" rIns="50800" bIns="50800" anchor="ctr"/>
          <a:lstStyle/>
          <a:p>
            <a:endParaRPr/>
          </a:p>
        </p:txBody>
      </p:sp>
      <p:sp>
        <p:nvSpPr>
          <p:cNvPr id="1804" name="Place Feature A"/>
          <p:cNvSpPr>
            <a:spLocks noGrp="1"/>
          </p:cNvSpPr>
          <p:nvPr>
            <p:ph type="body" sz="quarter" idx="28"/>
          </p:nvPr>
        </p:nvSpPr>
        <p:spPr>
          <a:xfrm>
            <a:off x="17307081" y="71610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A</a:t>
            </a:r>
          </a:p>
        </p:txBody>
      </p:sp>
      <p:sp>
        <p:nvSpPr>
          <p:cNvPr id="1805" name="Place Feature B"/>
          <p:cNvSpPr>
            <a:spLocks noGrp="1"/>
          </p:cNvSpPr>
          <p:nvPr>
            <p:ph type="body" sz="quarter" idx="29"/>
          </p:nvPr>
        </p:nvSpPr>
        <p:spPr>
          <a:xfrm>
            <a:off x="17307081" y="79103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B</a:t>
            </a:r>
          </a:p>
        </p:txBody>
      </p:sp>
      <p:sp>
        <p:nvSpPr>
          <p:cNvPr id="1806" name="Place Feature C"/>
          <p:cNvSpPr>
            <a:spLocks noGrp="1"/>
          </p:cNvSpPr>
          <p:nvPr>
            <p:ph type="body" sz="quarter" idx="30"/>
          </p:nvPr>
        </p:nvSpPr>
        <p:spPr>
          <a:xfrm>
            <a:off x="17307081" y="86596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C</a:t>
            </a:r>
          </a:p>
        </p:txBody>
      </p:sp>
      <p:sp>
        <p:nvSpPr>
          <p:cNvPr id="1807" name="Place Feature D"/>
          <p:cNvSpPr>
            <a:spLocks noGrp="1"/>
          </p:cNvSpPr>
          <p:nvPr>
            <p:ph type="body" sz="quarter" idx="31"/>
          </p:nvPr>
        </p:nvSpPr>
        <p:spPr>
          <a:xfrm>
            <a:off x="17307081" y="9408901"/>
            <a:ext cx="3231838"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Feature D</a:t>
            </a:r>
          </a:p>
        </p:txBody>
      </p:sp>
      <p:sp>
        <p:nvSpPr>
          <p:cNvPr id="1808" name="Rectangle"/>
          <p:cNvSpPr/>
          <p:nvPr/>
        </p:nvSpPr>
        <p:spPr>
          <a:xfrm>
            <a:off x="16002000"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809" name="Ligne"/>
          <p:cNvSpPr/>
          <p:nvPr/>
        </p:nvSpPr>
        <p:spPr>
          <a:xfrm>
            <a:off x="16012791" y="7839246"/>
            <a:ext cx="5820419" cy="1"/>
          </a:xfrm>
          <a:prstGeom prst="line">
            <a:avLst/>
          </a:prstGeom>
          <a:ln w="12700">
            <a:solidFill>
              <a:srgbClr val="000000"/>
            </a:solidFill>
            <a:miter lim="400000"/>
          </a:ln>
        </p:spPr>
        <p:txBody>
          <a:bodyPr lIns="50800" tIns="50800" rIns="50800" bIns="50800" anchor="ctr"/>
          <a:lstStyle/>
          <a:p>
            <a:endParaRPr/>
          </a:p>
        </p:txBody>
      </p:sp>
      <p:sp>
        <p:nvSpPr>
          <p:cNvPr id="1810" name="Ligne"/>
          <p:cNvSpPr/>
          <p:nvPr/>
        </p:nvSpPr>
        <p:spPr>
          <a:xfrm>
            <a:off x="16012791" y="8601246"/>
            <a:ext cx="5820419" cy="1"/>
          </a:xfrm>
          <a:prstGeom prst="line">
            <a:avLst/>
          </a:prstGeom>
          <a:ln w="12700">
            <a:solidFill>
              <a:srgbClr val="000000"/>
            </a:solidFill>
            <a:miter lim="400000"/>
          </a:ln>
        </p:spPr>
        <p:txBody>
          <a:bodyPr lIns="50800" tIns="50800" rIns="50800" bIns="50800" anchor="ctr"/>
          <a:lstStyle/>
          <a:p>
            <a:endParaRPr/>
          </a:p>
        </p:txBody>
      </p:sp>
      <p:sp>
        <p:nvSpPr>
          <p:cNvPr id="1811" name="Ligne"/>
          <p:cNvSpPr/>
          <p:nvPr/>
        </p:nvSpPr>
        <p:spPr>
          <a:xfrm>
            <a:off x="16012791" y="9363246"/>
            <a:ext cx="5820419" cy="1"/>
          </a:xfrm>
          <a:prstGeom prst="line">
            <a:avLst/>
          </a:prstGeom>
          <a:ln w="12700">
            <a:solidFill>
              <a:srgbClr val="000000"/>
            </a:solidFill>
            <a:miter lim="400000"/>
          </a:ln>
        </p:spPr>
        <p:txBody>
          <a:bodyPr lIns="50800" tIns="50800" rIns="50800" bIns="50800" anchor="ctr"/>
          <a:lstStyle/>
          <a:p>
            <a:endParaRPr/>
          </a:p>
        </p:txBody>
      </p:sp>
      <p:sp>
        <p:nvSpPr>
          <p:cNvPr id="1812" name="Ligne"/>
          <p:cNvSpPr/>
          <p:nvPr/>
        </p:nvSpPr>
        <p:spPr>
          <a:xfrm>
            <a:off x="16012791" y="10125246"/>
            <a:ext cx="5820419" cy="1"/>
          </a:xfrm>
          <a:prstGeom prst="line">
            <a:avLst/>
          </a:prstGeom>
          <a:ln w="12700">
            <a:solidFill>
              <a:srgbClr val="000000"/>
            </a:solidFill>
            <a:miter lim="400000"/>
          </a:ln>
        </p:spPr>
        <p:txBody>
          <a:bodyPr lIns="50800" tIns="50800" rIns="50800" bIns="50800" anchor="ctr"/>
          <a:lstStyle/>
          <a:p>
            <a:endParaRPr/>
          </a:p>
        </p:txBody>
      </p:sp>
      <p:sp>
        <p:nvSpPr>
          <p:cNvPr id="1813" name="Rectangle"/>
          <p:cNvSpPr/>
          <p:nvPr/>
        </p:nvSpPr>
        <p:spPr>
          <a:xfrm>
            <a:off x="10870340" y="10676342"/>
            <a:ext cx="2643321" cy="1137671"/>
          </a:xfrm>
          <a:prstGeom prst="rect">
            <a:avLst/>
          </a:prstGeom>
          <a:solidFill>
            <a:srgbClr val="3D403E"/>
          </a:solidFill>
          <a:ln w="12700">
            <a:miter lim="400000"/>
          </a:ln>
        </p:spPr>
        <p:txBody>
          <a:bodyPr lIns="50800" tIns="50800" rIns="50800" bIns="50800" anchor="ctr"/>
          <a:lstStyle/>
          <a:p>
            <a:endParaRPr/>
          </a:p>
        </p:txBody>
      </p:sp>
      <p:sp>
        <p:nvSpPr>
          <p:cNvPr id="1814" name="$ 1.599"/>
          <p:cNvSpPr>
            <a:spLocks noGrp="1"/>
          </p:cNvSpPr>
          <p:nvPr>
            <p:ph type="body" sz="quarter" idx="32"/>
          </p:nvPr>
        </p:nvSpPr>
        <p:spPr>
          <a:xfrm>
            <a:off x="10710258" y="10803271"/>
            <a:ext cx="2963484" cy="889001"/>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$ 1.599</a:t>
            </a:r>
          </a:p>
        </p:txBody>
      </p:sp>
      <p:sp>
        <p:nvSpPr>
          <p:cNvPr id="1815" name="Rectangle"/>
          <p:cNvSpPr/>
          <p:nvPr/>
        </p:nvSpPr>
        <p:spPr>
          <a:xfrm>
            <a:off x="17620391" y="10676342"/>
            <a:ext cx="2643320" cy="1137671"/>
          </a:xfrm>
          <a:prstGeom prst="rect">
            <a:avLst/>
          </a:prstGeom>
          <a:solidFill>
            <a:srgbClr val="3D403E"/>
          </a:solidFill>
          <a:ln w="12700">
            <a:miter lim="400000"/>
          </a:ln>
        </p:spPr>
        <p:txBody>
          <a:bodyPr lIns="50800" tIns="50800" rIns="50800" bIns="50800" anchor="ctr"/>
          <a:lstStyle/>
          <a:p>
            <a:endParaRPr/>
          </a:p>
        </p:txBody>
      </p:sp>
      <p:sp>
        <p:nvSpPr>
          <p:cNvPr id="1816" name="$ 2.599"/>
          <p:cNvSpPr>
            <a:spLocks noGrp="1"/>
          </p:cNvSpPr>
          <p:nvPr>
            <p:ph type="body" sz="quarter" idx="33"/>
          </p:nvPr>
        </p:nvSpPr>
        <p:spPr>
          <a:xfrm>
            <a:off x="17441257" y="10803271"/>
            <a:ext cx="2963485" cy="889001"/>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$ 2.599</a:t>
            </a:r>
          </a:p>
        </p:txBody>
      </p:sp>
      <p:sp>
        <p:nvSpPr>
          <p:cNvPr id="1817" name="Rectangle"/>
          <p:cNvSpPr/>
          <p:nvPr/>
        </p:nvSpPr>
        <p:spPr>
          <a:xfrm>
            <a:off x="4139339" y="10676342"/>
            <a:ext cx="2643321" cy="1137671"/>
          </a:xfrm>
          <a:prstGeom prst="rect">
            <a:avLst/>
          </a:prstGeom>
          <a:solidFill>
            <a:srgbClr val="3D403E"/>
          </a:solidFill>
          <a:ln w="12700">
            <a:miter lim="400000"/>
          </a:ln>
        </p:spPr>
        <p:txBody>
          <a:bodyPr lIns="50800" tIns="50800" rIns="50800" bIns="50800" anchor="ctr"/>
          <a:lstStyle/>
          <a:p>
            <a:endParaRPr/>
          </a:p>
        </p:txBody>
      </p:sp>
      <p:sp>
        <p:nvSpPr>
          <p:cNvPr id="1818" name="$ 599"/>
          <p:cNvSpPr>
            <a:spLocks noGrp="1"/>
          </p:cNvSpPr>
          <p:nvPr>
            <p:ph type="body" sz="quarter" idx="34"/>
          </p:nvPr>
        </p:nvSpPr>
        <p:spPr>
          <a:xfrm>
            <a:off x="3979258" y="10803271"/>
            <a:ext cx="2963484" cy="889001"/>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$ 599</a:t>
            </a:r>
          </a:p>
        </p:txBody>
      </p:sp>
      <p:sp>
        <p:nvSpPr>
          <p:cNvPr id="181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82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Price Plans g">
    <p:spTree>
      <p:nvGrpSpPr>
        <p:cNvPr id="1" name=""/>
        <p:cNvGrpSpPr/>
        <p:nvPr/>
      </p:nvGrpSpPr>
      <p:grpSpPr>
        <a:xfrm>
          <a:off x="0" y="0"/>
          <a:ext cx="0" cy="0"/>
          <a:chOff x="0" y="0"/>
          <a:chExt cx="0" cy="0"/>
        </a:xfrm>
      </p:grpSpPr>
      <p:sp>
        <p:nvSpPr>
          <p:cNvPr id="182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828"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829" name="Rectangle"/>
          <p:cNvSpPr/>
          <p:nvPr/>
        </p:nvSpPr>
        <p:spPr>
          <a:xfrm>
            <a:off x="2794000" y="3810000"/>
            <a:ext cx="3886200" cy="8001000"/>
          </a:xfrm>
          <a:prstGeom prst="rect">
            <a:avLst/>
          </a:prstGeom>
          <a:solidFill>
            <a:srgbClr val="FFFFFF"/>
          </a:solidFill>
          <a:ln w="25400">
            <a:solidFill>
              <a:srgbClr val="000000"/>
            </a:solidFill>
            <a:miter lim="400000"/>
          </a:ln>
        </p:spPr>
        <p:txBody>
          <a:bodyPr lIns="50800" tIns="50800" rIns="50800" bIns="50800" anchor="ctr"/>
          <a:lstStyle/>
          <a:p>
            <a:endParaRPr/>
          </a:p>
        </p:txBody>
      </p:sp>
      <p:sp>
        <p:nvSpPr>
          <p:cNvPr id="1830" name="Rectangle"/>
          <p:cNvSpPr/>
          <p:nvPr/>
        </p:nvSpPr>
        <p:spPr>
          <a:xfrm>
            <a:off x="3335632" y="5779769"/>
            <a:ext cx="2802936" cy="889001"/>
          </a:xfrm>
          <a:prstGeom prst="rect">
            <a:avLst/>
          </a:prstGeom>
          <a:solidFill>
            <a:srgbClr val="ECEEF0"/>
          </a:solidFill>
          <a:ln w="12700">
            <a:miter lim="400000"/>
          </a:ln>
        </p:spPr>
        <p:txBody>
          <a:bodyPr lIns="50800" tIns="50800" rIns="50800" bIns="50800" anchor="ctr"/>
          <a:lstStyle/>
          <a:p>
            <a:endParaRPr/>
          </a:p>
        </p:txBody>
      </p:sp>
      <p:sp>
        <p:nvSpPr>
          <p:cNvPr id="1831" name="Rectangle"/>
          <p:cNvSpPr/>
          <p:nvPr/>
        </p:nvSpPr>
        <p:spPr>
          <a:xfrm>
            <a:off x="11439525" y="3810000"/>
            <a:ext cx="5842000" cy="8001000"/>
          </a:xfrm>
          <a:prstGeom prst="rect">
            <a:avLst/>
          </a:prstGeom>
          <a:solidFill>
            <a:srgbClr val="3D403E"/>
          </a:solidFill>
          <a:ln w="12700">
            <a:miter lim="400000"/>
          </a:ln>
        </p:spPr>
        <p:txBody>
          <a:bodyPr lIns="50800" tIns="50800" rIns="50800" bIns="50800" anchor="ctr"/>
          <a:lstStyle/>
          <a:p>
            <a:endParaRPr/>
          </a:p>
        </p:txBody>
      </p:sp>
      <p:sp>
        <p:nvSpPr>
          <p:cNvPr id="1832" name="Rectangle"/>
          <p:cNvSpPr/>
          <p:nvPr/>
        </p:nvSpPr>
        <p:spPr>
          <a:xfrm>
            <a:off x="12455525" y="5779769"/>
            <a:ext cx="3810000" cy="889001"/>
          </a:xfrm>
          <a:prstGeom prst="rect">
            <a:avLst/>
          </a:prstGeom>
          <a:solidFill>
            <a:srgbClr val="FFFFFF"/>
          </a:solidFill>
          <a:ln w="12700">
            <a:miter lim="400000"/>
          </a:ln>
        </p:spPr>
        <p:txBody>
          <a:bodyPr lIns="50800" tIns="50800" rIns="50800" bIns="50800" anchor="ctr"/>
          <a:lstStyle/>
          <a:p>
            <a:endParaRPr/>
          </a:p>
        </p:txBody>
      </p:sp>
      <p:sp>
        <p:nvSpPr>
          <p:cNvPr id="1833" name=""/>
          <p:cNvSpPr txBox="1"/>
          <p:nvPr/>
        </p:nvSpPr>
        <p:spPr>
          <a:xfrm>
            <a:off x="3745689" y="38612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a:t>
            </a:r>
          </a:p>
        </p:txBody>
      </p:sp>
      <p:sp>
        <p:nvSpPr>
          <p:cNvPr id="1834" name="  "/>
          <p:cNvSpPr txBox="1"/>
          <p:nvPr/>
        </p:nvSpPr>
        <p:spPr>
          <a:xfrm>
            <a:off x="12535420" y="3188194"/>
            <a:ext cx="3650210"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7000">
                <a:solidFill>
                  <a:srgbClr val="C4C6C1"/>
                </a:solidFill>
              </a:defRPr>
            </a:lvl1pPr>
          </a:lstStyle>
          <a:p>
            <a:r>
              <a:t>  </a:t>
            </a:r>
          </a:p>
        </p:txBody>
      </p:sp>
      <p:sp>
        <p:nvSpPr>
          <p:cNvPr id="1835" name="$ 399"/>
          <p:cNvSpPr>
            <a:spLocks noGrp="1"/>
          </p:cNvSpPr>
          <p:nvPr>
            <p:ph type="body" sz="quarter" idx="13"/>
          </p:nvPr>
        </p:nvSpPr>
        <p:spPr>
          <a:xfrm>
            <a:off x="3063568"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$ 399</a:t>
            </a:r>
          </a:p>
        </p:txBody>
      </p:sp>
      <p:sp>
        <p:nvSpPr>
          <p:cNvPr id="1836" name="$ 1.599"/>
          <p:cNvSpPr>
            <a:spLocks noGrp="1"/>
          </p:cNvSpPr>
          <p:nvPr>
            <p:ph type="body" sz="quarter" idx="14"/>
          </p:nvPr>
        </p:nvSpPr>
        <p:spPr>
          <a:xfrm>
            <a:off x="12996258" y="10346071"/>
            <a:ext cx="2963484" cy="889001"/>
          </a:xfrm>
          <a:prstGeom prst="rect">
            <a:avLst/>
          </a:prstGeom>
        </p:spPr>
        <p:txBody>
          <a:bodyPr lIns="48766" tIns="48766" rIns="48766" bIns="48766">
            <a:noAutofit/>
          </a:bodyPr>
          <a:lstStyle>
            <a:lvl1pPr marL="0" indent="0">
              <a:spcBef>
                <a:spcPts val="0"/>
              </a:spcBef>
              <a:buSzTx/>
              <a:buNone/>
              <a:defRPr sz="4800" spc="-144">
                <a:solidFill>
                  <a:srgbClr val="FFFFFF"/>
                </a:solidFill>
              </a:defRPr>
            </a:lvl1pPr>
          </a:lstStyle>
          <a:p>
            <a:r>
              <a:t>$ 1.599</a:t>
            </a:r>
          </a:p>
        </p:txBody>
      </p:sp>
      <p:sp>
        <p:nvSpPr>
          <p:cNvPr id="1837" name="Features"/>
          <p:cNvSpPr>
            <a:spLocks noGrp="1"/>
          </p:cNvSpPr>
          <p:nvPr>
            <p:ph type="body" sz="quarter" idx="15"/>
          </p:nvPr>
        </p:nvSpPr>
        <p:spPr>
          <a:xfrm>
            <a:off x="32553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838" name="Features"/>
          <p:cNvSpPr>
            <a:spLocks noGrp="1"/>
          </p:cNvSpPr>
          <p:nvPr>
            <p:ph type="body" sz="quarter" idx="16"/>
          </p:nvPr>
        </p:nvSpPr>
        <p:spPr>
          <a:xfrm>
            <a:off x="128692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839" name="THE STARTER"/>
          <p:cNvSpPr>
            <a:spLocks noGrp="1"/>
          </p:cNvSpPr>
          <p:nvPr>
            <p:ph type="body" sz="quarter" idx="17"/>
          </p:nvPr>
        </p:nvSpPr>
        <p:spPr>
          <a:xfrm>
            <a:off x="2911995" y="4669171"/>
            <a:ext cx="3650210"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STARTER</a:t>
            </a:r>
          </a:p>
        </p:txBody>
      </p:sp>
      <p:sp>
        <p:nvSpPr>
          <p:cNvPr id="1840" name="The Effective"/>
          <p:cNvSpPr>
            <a:spLocks noGrp="1"/>
          </p:cNvSpPr>
          <p:nvPr>
            <p:ph type="body" sz="quarter" idx="18"/>
          </p:nvPr>
        </p:nvSpPr>
        <p:spPr>
          <a:xfrm>
            <a:off x="11951418" y="4377071"/>
            <a:ext cx="4818214" cy="889001"/>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The Effective</a:t>
            </a:r>
          </a:p>
        </p:txBody>
      </p:sp>
      <p:sp>
        <p:nvSpPr>
          <p:cNvPr id="1841" name=""/>
          <p:cNvSpPr txBox="1"/>
          <p:nvPr/>
        </p:nvSpPr>
        <p:spPr>
          <a:xfrm>
            <a:off x="12242130"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solidFill>
                  <a:srgbClr val="FFFFFF"/>
                </a:solidFill>
              </a:defRPr>
            </a:lvl1pPr>
          </a:lstStyle>
          <a:p>
            <a:r>
              <a:t></a:t>
            </a:r>
          </a:p>
        </p:txBody>
      </p:sp>
      <p:sp>
        <p:nvSpPr>
          <p:cNvPr id="1842" name=""/>
          <p:cNvSpPr txBox="1"/>
          <p:nvPr/>
        </p:nvSpPr>
        <p:spPr>
          <a:xfrm>
            <a:off x="12242130"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843" name=""/>
          <p:cNvSpPr txBox="1"/>
          <p:nvPr/>
        </p:nvSpPr>
        <p:spPr>
          <a:xfrm>
            <a:off x="12242130"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844" name=""/>
          <p:cNvSpPr txBox="1"/>
          <p:nvPr/>
        </p:nvSpPr>
        <p:spPr>
          <a:xfrm>
            <a:off x="12242130"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845" name="Feature A"/>
          <p:cNvSpPr>
            <a:spLocks noGrp="1"/>
          </p:cNvSpPr>
          <p:nvPr>
            <p:ph type="body" sz="quarter" idx="19"/>
          </p:nvPr>
        </p:nvSpPr>
        <p:spPr>
          <a:xfrm>
            <a:off x="13040038" y="71229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Feature A</a:t>
            </a:r>
          </a:p>
        </p:txBody>
      </p:sp>
      <p:sp>
        <p:nvSpPr>
          <p:cNvPr id="1846" name="Feature B"/>
          <p:cNvSpPr>
            <a:spLocks noGrp="1"/>
          </p:cNvSpPr>
          <p:nvPr>
            <p:ph type="body" sz="quarter" idx="20"/>
          </p:nvPr>
        </p:nvSpPr>
        <p:spPr>
          <a:xfrm>
            <a:off x="13040038" y="7812934"/>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Feature B</a:t>
            </a:r>
          </a:p>
        </p:txBody>
      </p:sp>
      <p:sp>
        <p:nvSpPr>
          <p:cNvPr id="1847" name="Feature C"/>
          <p:cNvSpPr>
            <a:spLocks noGrp="1"/>
          </p:cNvSpPr>
          <p:nvPr>
            <p:ph type="body" sz="quarter" idx="21"/>
          </p:nvPr>
        </p:nvSpPr>
        <p:spPr>
          <a:xfrm>
            <a:off x="13040038" y="8502968"/>
            <a:ext cx="3231837" cy="629741"/>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Feature C</a:t>
            </a:r>
          </a:p>
        </p:txBody>
      </p:sp>
      <p:sp>
        <p:nvSpPr>
          <p:cNvPr id="1848" name="Feature D"/>
          <p:cNvSpPr>
            <a:spLocks noGrp="1"/>
          </p:cNvSpPr>
          <p:nvPr>
            <p:ph type="body" sz="quarter" idx="22"/>
          </p:nvPr>
        </p:nvSpPr>
        <p:spPr>
          <a:xfrm>
            <a:off x="13040038" y="9193001"/>
            <a:ext cx="3231837"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Feature D</a:t>
            </a:r>
          </a:p>
        </p:txBody>
      </p:sp>
      <p:sp>
        <p:nvSpPr>
          <p:cNvPr id="1849" name=""/>
          <p:cNvSpPr txBox="1"/>
          <p:nvPr/>
        </p:nvSpPr>
        <p:spPr>
          <a:xfrm>
            <a:off x="33616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850" name=""/>
          <p:cNvSpPr txBox="1"/>
          <p:nvPr/>
        </p:nvSpPr>
        <p:spPr>
          <a:xfrm>
            <a:off x="33616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51" name=""/>
          <p:cNvSpPr txBox="1"/>
          <p:nvPr/>
        </p:nvSpPr>
        <p:spPr>
          <a:xfrm>
            <a:off x="33616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52" name=""/>
          <p:cNvSpPr txBox="1"/>
          <p:nvPr/>
        </p:nvSpPr>
        <p:spPr>
          <a:xfrm>
            <a:off x="33616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53" name="Feature A"/>
          <p:cNvSpPr>
            <a:spLocks noGrp="1"/>
          </p:cNvSpPr>
          <p:nvPr>
            <p:ph type="body" sz="quarter" idx="23"/>
          </p:nvPr>
        </p:nvSpPr>
        <p:spPr>
          <a:xfrm>
            <a:off x="4159563"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854" name="Feature B"/>
          <p:cNvSpPr>
            <a:spLocks noGrp="1"/>
          </p:cNvSpPr>
          <p:nvPr>
            <p:ph type="body" sz="quarter" idx="24"/>
          </p:nvPr>
        </p:nvSpPr>
        <p:spPr>
          <a:xfrm>
            <a:off x="4159563"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855" name="Feature C"/>
          <p:cNvSpPr>
            <a:spLocks noGrp="1"/>
          </p:cNvSpPr>
          <p:nvPr>
            <p:ph type="body" sz="quarter" idx="25"/>
          </p:nvPr>
        </p:nvSpPr>
        <p:spPr>
          <a:xfrm>
            <a:off x="4159563"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856" name="Feature D"/>
          <p:cNvSpPr>
            <a:spLocks noGrp="1"/>
          </p:cNvSpPr>
          <p:nvPr>
            <p:ph type="body" sz="quarter" idx="26"/>
          </p:nvPr>
        </p:nvSpPr>
        <p:spPr>
          <a:xfrm>
            <a:off x="4159563"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857" name="Rectangle"/>
          <p:cNvSpPr/>
          <p:nvPr/>
        </p:nvSpPr>
        <p:spPr>
          <a:xfrm>
            <a:off x="3746500" y="11696048"/>
            <a:ext cx="1981200" cy="127001"/>
          </a:xfrm>
          <a:prstGeom prst="rect">
            <a:avLst/>
          </a:prstGeom>
          <a:solidFill>
            <a:srgbClr val="3D403E"/>
          </a:solidFill>
          <a:ln w="12700">
            <a:miter lim="400000"/>
          </a:ln>
        </p:spPr>
        <p:txBody>
          <a:bodyPr lIns="50800" tIns="50800" rIns="50800" bIns="50800" anchor="ctr"/>
          <a:lstStyle/>
          <a:p>
            <a:endParaRPr/>
          </a:p>
        </p:txBody>
      </p:sp>
      <p:sp>
        <p:nvSpPr>
          <p:cNvPr id="1858" name="Rectangle"/>
          <p:cNvSpPr/>
          <p:nvPr/>
        </p:nvSpPr>
        <p:spPr>
          <a:xfrm>
            <a:off x="11439525" y="11696048"/>
            <a:ext cx="5842000" cy="127001"/>
          </a:xfrm>
          <a:prstGeom prst="rect">
            <a:avLst/>
          </a:prstGeom>
          <a:solidFill>
            <a:srgbClr val="3D403E"/>
          </a:solidFill>
          <a:ln w="12700">
            <a:miter lim="400000"/>
          </a:ln>
        </p:spPr>
        <p:txBody>
          <a:bodyPr lIns="50800" tIns="50800" rIns="50800" bIns="50800" anchor="ctr"/>
          <a:lstStyle/>
          <a:p>
            <a:endParaRPr/>
          </a:p>
        </p:txBody>
      </p:sp>
      <p:sp>
        <p:nvSpPr>
          <p:cNvPr id="1859" name="Price Plans"/>
          <p:cNvSpPr txBox="1">
            <a:spLocks noGrp="1"/>
          </p:cNvSpPr>
          <p:nvPr>
            <p:ph type="body" sz="quarter" idx="27"/>
          </p:nvPr>
        </p:nvSpPr>
        <p:spPr>
          <a:xfrm>
            <a:off x="2788443" y="1796626"/>
            <a:ext cx="18807114" cy="927101"/>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Price Plans</a:t>
            </a:r>
          </a:p>
        </p:txBody>
      </p:sp>
      <p:sp>
        <p:nvSpPr>
          <p:cNvPr id="1860" name="Rectangle"/>
          <p:cNvSpPr/>
          <p:nvPr/>
        </p:nvSpPr>
        <p:spPr>
          <a:xfrm>
            <a:off x="17716500" y="3810000"/>
            <a:ext cx="3886200" cy="8001000"/>
          </a:xfrm>
          <a:prstGeom prst="rect">
            <a:avLst/>
          </a:prstGeom>
          <a:solidFill>
            <a:srgbClr val="FFFFFF"/>
          </a:solidFill>
          <a:ln w="25400">
            <a:solidFill>
              <a:srgbClr val="000000"/>
            </a:solidFill>
            <a:miter lim="400000"/>
          </a:ln>
        </p:spPr>
        <p:txBody>
          <a:bodyPr lIns="50800" tIns="50800" rIns="50800" bIns="50800" anchor="ctr"/>
          <a:lstStyle/>
          <a:p>
            <a:endParaRPr/>
          </a:p>
        </p:txBody>
      </p:sp>
      <p:sp>
        <p:nvSpPr>
          <p:cNvPr id="1861" name="Rectangle"/>
          <p:cNvSpPr/>
          <p:nvPr/>
        </p:nvSpPr>
        <p:spPr>
          <a:xfrm>
            <a:off x="18258132" y="5779769"/>
            <a:ext cx="2802936" cy="889001"/>
          </a:xfrm>
          <a:prstGeom prst="rect">
            <a:avLst/>
          </a:prstGeom>
          <a:solidFill>
            <a:srgbClr val="ECEEF0"/>
          </a:solidFill>
          <a:ln w="12700">
            <a:miter lim="400000"/>
          </a:ln>
        </p:spPr>
        <p:txBody>
          <a:bodyPr lIns="50800" tIns="50800" rIns="50800" bIns="50800" anchor="ctr"/>
          <a:lstStyle/>
          <a:p>
            <a:endParaRPr/>
          </a:p>
        </p:txBody>
      </p:sp>
      <p:sp>
        <p:nvSpPr>
          <p:cNvPr id="1862" name="   "/>
          <p:cNvSpPr txBox="1"/>
          <p:nvPr/>
        </p:nvSpPr>
        <p:spPr>
          <a:xfrm>
            <a:off x="18147724" y="3861294"/>
            <a:ext cx="302375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 </a:t>
            </a:r>
          </a:p>
        </p:txBody>
      </p:sp>
      <p:sp>
        <p:nvSpPr>
          <p:cNvPr id="1863" name="$ 2.599"/>
          <p:cNvSpPr>
            <a:spLocks noGrp="1"/>
          </p:cNvSpPr>
          <p:nvPr>
            <p:ph type="body" sz="quarter" idx="28"/>
          </p:nvPr>
        </p:nvSpPr>
        <p:spPr>
          <a:xfrm>
            <a:off x="17986069"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$ 2.599</a:t>
            </a:r>
          </a:p>
        </p:txBody>
      </p:sp>
      <p:sp>
        <p:nvSpPr>
          <p:cNvPr id="1864" name="Features"/>
          <p:cNvSpPr>
            <a:spLocks noGrp="1"/>
          </p:cNvSpPr>
          <p:nvPr>
            <p:ph type="body" sz="quarter" idx="29"/>
          </p:nvPr>
        </p:nvSpPr>
        <p:spPr>
          <a:xfrm>
            <a:off x="18177859"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865" name="Premium"/>
          <p:cNvSpPr>
            <a:spLocks noGrp="1"/>
          </p:cNvSpPr>
          <p:nvPr>
            <p:ph type="body" sz="quarter" idx="30"/>
          </p:nvPr>
        </p:nvSpPr>
        <p:spPr>
          <a:xfrm>
            <a:off x="17834495" y="4669171"/>
            <a:ext cx="365021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Premium</a:t>
            </a:r>
          </a:p>
        </p:txBody>
      </p:sp>
      <p:sp>
        <p:nvSpPr>
          <p:cNvPr id="1866" name=""/>
          <p:cNvSpPr txBox="1"/>
          <p:nvPr/>
        </p:nvSpPr>
        <p:spPr>
          <a:xfrm>
            <a:off x="182841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867" name=""/>
          <p:cNvSpPr txBox="1"/>
          <p:nvPr/>
        </p:nvSpPr>
        <p:spPr>
          <a:xfrm>
            <a:off x="182841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68" name=""/>
          <p:cNvSpPr txBox="1"/>
          <p:nvPr/>
        </p:nvSpPr>
        <p:spPr>
          <a:xfrm>
            <a:off x="182841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69" name=""/>
          <p:cNvSpPr txBox="1"/>
          <p:nvPr/>
        </p:nvSpPr>
        <p:spPr>
          <a:xfrm>
            <a:off x="182841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70" name="Feature A"/>
          <p:cNvSpPr>
            <a:spLocks noGrp="1"/>
          </p:cNvSpPr>
          <p:nvPr>
            <p:ph type="body" sz="quarter" idx="31"/>
          </p:nvPr>
        </p:nvSpPr>
        <p:spPr>
          <a:xfrm>
            <a:off x="19082063"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871" name="Feature B"/>
          <p:cNvSpPr>
            <a:spLocks noGrp="1"/>
          </p:cNvSpPr>
          <p:nvPr>
            <p:ph type="body" sz="quarter" idx="32"/>
          </p:nvPr>
        </p:nvSpPr>
        <p:spPr>
          <a:xfrm>
            <a:off x="19082063"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872" name="Feature C"/>
          <p:cNvSpPr>
            <a:spLocks noGrp="1"/>
          </p:cNvSpPr>
          <p:nvPr>
            <p:ph type="body" sz="quarter" idx="33"/>
          </p:nvPr>
        </p:nvSpPr>
        <p:spPr>
          <a:xfrm>
            <a:off x="19082063"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873" name="Feature D"/>
          <p:cNvSpPr>
            <a:spLocks noGrp="1"/>
          </p:cNvSpPr>
          <p:nvPr>
            <p:ph type="body" sz="quarter" idx="34"/>
          </p:nvPr>
        </p:nvSpPr>
        <p:spPr>
          <a:xfrm>
            <a:off x="19082063"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874" name="Rectangle"/>
          <p:cNvSpPr/>
          <p:nvPr/>
        </p:nvSpPr>
        <p:spPr>
          <a:xfrm>
            <a:off x="18669000" y="11696048"/>
            <a:ext cx="1981200" cy="127001"/>
          </a:xfrm>
          <a:prstGeom prst="rect">
            <a:avLst/>
          </a:prstGeom>
          <a:solidFill>
            <a:srgbClr val="3D403E"/>
          </a:solidFill>
          <a:ln w="12700">
            <a:miter lim="400000"/>
          </a:ln>
        </p:spPr>
        <p:txBody>
          <a:bodyPr lIns="50800" tIns="50800" rIns="50800" bIns="50800" anchor="ctr"/>
          <a:lstStyle/>
          <a:p>
            <a:endParaRPr/>
          </a:p>
        </p:txBody>
      </p:sp>
      <p:sp>
        <p:nvSpPr>
          <p:cNvPr id="1875" name="Rectangle"/>
          <p:cNvSpPr/>
          <p:nvPr/>
        </p:nvSpPr>
        <p:spPr>
          <a:xfrm>
            <a:off x="7057764" y="3810000"/>
            <a:ext cx="3886201" cy="8001000"/>
          </a:xfrm>
          <a:prstGeom prst="rect">
            <a:avLst/>
          </a:prstGeom>
          <a:solidFill>
            <a:srgbClr val="FFFFFF"/>
          </a:solidFill>
          <a:ln w="25400">
            <a:solidFill>
              <a:srgbClr val="000000"/>
            </a:solidFill>
            <a:miter lim="400000"/>
          </a:ln>
        </p:spPr>
        <p:txBody>
          <a:bodyPr lIns="50800" tIns="50800" rIns="50800" bIns="50800" anchor="ctr"/>
          <a:lstStyle/>
          <a:p>
            <a:endParaRPr/>
          </a:p>
        </p:txBody>
      </p:sp>
      <p:sp>
        <p:nvSpPr>
          <p:cNvPr id="1876" name="Rectangle"/>
          <p:cNvSpPr/>
          <p:nvPr/>
        </p:nvSpPr>
        <p:spPr>
          <a:xfrm>
            <a:off x="7599396" y="5779769"/>
            <a:ext cx="2802937" cy="889001"/>
          </a:xfrm>
          <a:prstGeom prst="rect">
            <a:avLst/>
          </a:prstGeom>
          <a:solidFill>
            <a:srgbClr val="ECEEF0"/>
          </a:solidFill>
          <a:ln w="12700">
            <a:miter lim="400000"/>
          </a:ln>
        </p:spPr>
        <p:txBody>
          <a:bodyPr lIns="50800" tIns="50800" rIns="50800" bIns="50800" anchor="ctr"/>
          <a:lstStyle/>
          <a:p>
            <a:endParaRPr/>
          </a:p>
        </p:txBody>
      </p:sp>
      <p:sp>
        <p:nvSpPr>
          <p:cNvPr id="1877" name=" "/>
          <p:cNvSpPr txBox="1"/>
          <p:nvPr/>
        </p:nvSpPr>
        <p:spPr>
          <a:xfrm>
            <a:off x="8009453" y="3861294"/>
            <a:ext cx="1982823"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a:t>
            </a:r>
          </a:p>
        </p:txBody>
      </p:sp>
      <p:sp>
        <p:nvSpPr>
          <p:cNvPr id="1878" name="$ 799"/>
          <p:cNvSpPr>
            <a:spLocks noGrp="1"/>
          </p:cNvSpPr>
          <p:nvPr>
            <p:ph type="body" sz="quarter" idx="35"/>
          </p:nvPr>
        </p:nvSpPr>
        <p:spPr>
          <a:xfrm>
            <a:off x="7327333"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$ 799</a:t>
            </a:r>
          </a:p>
        </p:txBody>
      </p:sp>
      <p:sp>
        <p:nvSpPr>
          <p:cNvPr id="1879" name="Features"/>
          <p:cNvSpPr>
            <a:spLocks noGrp="1"/>
          </p:cNvSpPr>
          <p:nvPr>
            <p:ph type="body" sz="quarter" idx="36"/>
          </p:nvPr>
        </p:nvSpPr>
        <p:spPr>
          <a:xfrm>
            <a:off x="7519123"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880" name="Professional"/>
          <p:cNvSpPr>
            <a:spLocks noGrp="1"/>
          </p:cNvSpPr>
          <p:nvPr>
            <p:ph type="body" sz="quarter" idx="37"/>
          </p:nvPr>
        </p:nvSpPr>
        <p:spPr>
          <a:xfrm>
            <a:off x="7175759" y="4669171"/>
            <a:ext cx="365021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Professional</a:t>
            </a:r>
          </a:p>
        </p:txBody>
      </p:sp>
      <p:sp>
        <p:nvSpPr>
          <p:cNvPr id="1881" name=""/>
          <p:cNvSpPr txBox="1"/>
          <p:nvPr/>
        </p:nvSpPr>
        <p:spPr>
          <a:xfrm>
            <a:off x="7625419"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882" name=""/>
          <p:cNvSpPr txBox="1"/>
          <p:nvPr/>
        </p:nvSpPr>
        <p:spPr>
          <a:xfrm>
            <a:off x="7625419"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83" name=""/>
          <p:cNvSpPr txBox="1"/>
          <p:nvPr/>
        </p:nvSpPr>
        <p:spPr>
          <a:xfrm>
            <a:off x="7625419"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84" name=""/>
          <p:cNvSpPr txBox="1"/>
          <p:nvPr/>
        </p:nvSpPr>
        <p:spPr>
          <a:xfrm>
            <a:off x="7625419"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885" name="Feature A"/>
          <p:cNvSpPr>
            <a:spLocks noGrp="1"/>
          </p:cNvSpPr>
          <p:nvPr>
            <p:ph type="body" sz="quarter" idx="38"/>
          </p:nvPr>
        </p:nvSpPr>
        <p:spPr>
          <a:xfrm>
            <a:off x="8423327" y="7122901"/>
            <a:ext cx="1982823"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886" name="Feature B"/>
          <p:cNvSpPr>
            <a:spLocks noGrp="1"/>
          </p:cNvSpPr>
          <p:nvPr>
            <p:ph type="body" sz="quarter" idx="39"/>
          </p:nvPr>
        </p:nvSpPr>
        <p:spPr>
          <a:xfrm>
            <a:off x="8423327"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887" name="Feature C"/>
          <p:cNvSpPr>
            <a:spLocks noGrp="1"/>
          </p:cNvSpPr>
          <p:nvPr>
            <p:ph type="body" sz="quarter" idx="40"/>
          </p:nvPr>
        </p:nvSpPr>
        <p:spPr>
          <a:xfrm>
            <a:off x="8423327"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888" name="Feature D"/>
          <p:cNvSpPr>
            <a:spLocks noGrp="1"/>
          </p:cNvSpPr>
          <p:nvPr>
            <p:ph type="body" sz="quarter" idx="41"/>
          </p:nvPr>
        </p:nvSpPr>
        <p:spPr>
          <a:xfrm>
            <a:off x="8423327"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889" name="Rectangle"/>
          <p:cNvSpPr/>
          <p:nvPr/>
        </p:nvSpPr>
        <p:spPr>
          <a:xfrm>
            <a:off x="8010264" y="11696048"/>
            <a:ext cx="1981201" cy="127001"/>
          </a:xfrm>
          <a:prstGeom prst="rect">
            <a:avLst/>
          </a:prstGeom>
          <a:solidFill>
            <a:srgbClr val="3D403E"/>
          </a:solidFill>
          <a:ln w="12700">
            <a:miter lim="400000"/>
          </a:ln>
        </p:spPr>
        <p:txBody>
          <a:bodyPr lIns="50800" tIns="50800" rIns="50800" bIns="50800" anchor="ctr"/>
          <a:lstStyle/>
          <a:p>
            <a:endParaRPr/>
          </a:p>
        </p:txBody>
      </p:sp>
      <p:sp>
        <p:nvSpPr>
          <p:cNvPr id="189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89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Price Plans h">
    <p:spTree>
      <p:nvGrpSpPr>
        <p:cNvPr id="1" name=""/>
        <p:cNvGrpSpPr/>
        <p:nvPr/>
      </p:nvGrpSpPr>
      <p:grpSpPr>
        <a:xfrm>
          <a:off x="0" y="0"/>
          <a:ext cx="0" cy="0"/>
          <a:chOff x="0" y="0"/>
          <a:chExt cx="0" cy="0"/>
        </a:xfrm>
      </p:grpSpPr>
      <p:sp>
        <p:nvSpPr>
          <p:cNvPr id="189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899"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900" name="Rectangle"/>
          <p:cNvSpPr/>
          <p:nvPr/>
        </p:nvSpPr>
        <p:spPr>
          <a:xfrm>
            <a:off x="2794000" y="3810000"/>
            <a:ext cx="3886200" cy="8001000"/>
          </a:xfrm>
          <a:prstGeom prst="rect">
            <a:avLst/>
          </a:prstGeom>
          <a:solidFill>
            <a:srgbClr val="ECEEF0"/>
          </a:solidFill>
          <a:ln w="12700">
            <a:miter lim="400000"/>
          </a:ln>
        </p:spPr>
        <p:txBody>
          <a:bodyPr lIns="50800" tIns="50800" rIns="50800" bIns="50800" anchor="ctr"/>
          <a:lstStyle/>
          <a:p>
            <a:endParaRPr/>
          </a:p>
        </p:txBody>
      </p:sp>
      <p:sp>
        <p:nvSpPr>
          <p:cNvPr id="1901" name="Rectangle"/>
          <p:cNvSpPr/>
          <p:nvPr/>
        </p:nvSpPr>
        <p:spPr>
          <a:xfrm>
            <a:off x="3335632" y="5779769"/>
            <a:ext cx="2802936" cy="889001"/>
          </a:xfrm>
          <a:prstGeom prst="rect">
            <a:avLst/>
          </a:prstGeom>
          <a:solidFill>
            <a:srgbClr val="C4C6C1"/>
          </a:solidFill>
          <a:ln w="12700">
            <a:miter lim="400000"/>
          </a:ln>
        </p:spPr>
        <p:txBody>
          <a:bodyPr lIns="50800" tIns="50800" rIns="50800" bIns="50800" anchor="ctr"/>
          <a:lstStyle/>
          <a:p>
            <a:endParaRPr/>
          </a:p>
        </p:txBody>
      </p:sp>
      <p:sp>
        <p:nvSpPr>
          <p:cNvPr id="1902" name=""/>
          <p:cNvSpPr txBox="1"/>
          <p:nvPr/>
        </p:nvSpPr>
        <p:spPr>
          <a:xfrm>
            <a:off x="3745689"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a:t>
            </a:r>
          </a:p>
        </p:txBody>
      </p:sp>
      <p:sp>
        <p:nvSpPr>
          <p:cNvPr id="1903" name="$ 399"/>
          <p:cNvSpPr>
            <a:spLocks noGrp="1"/>
          </p:cNvSpPr>
          <p:nvPr>
            <p:ph type="body" sz="quarter" idx="13"/>
          </p:nvPr>
        </p:nvSpPr>
        <p:spPr>
          <a:xfrm>
            <a:off x="3063568"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$ 399</a:t>
            </a:r>
          </a:p>
        </p:txBody>
      </p:sp>
      <p:sp>
        <p:nvSpPr>
          <p:cNvPr id="1904" name="Features"/>
          <p:cNvSpPr>
            <a:spLocks noGrp="1"/>
          </p:cNvSpPr>
          <p:nvPr>
            <p:ph type="body" sz="quarter" idx="14"/>
          </p:nvPr>
        </p:nvSpPr>
        <p:spPr>
          <a:xfrm>
            <a:off x="3255358"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905" name="THE STARTER"/>
          <p:cNvSpPr>
            <a:spLocks noGrp="1"/>
          </p:cNvSpPr>
          <p:nvPr>
            <p:ph type="body" sz="quarter" idx="15"/>
          </p:nvPr>
        </p:nvSpPr>
        <p:spPr>
          <a:xfrm>
            <a:off x="2911995" y="4377071"/>
            <a:ext cx="3650210"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THE STARTER</a:t>
            </a:r>
          </a:p>
        </p:txBody>
      </p:sp>
      <p:sp>
        <p:nvSpPr>
          <p:cNvPr id="1906" name=""/>
          <p:cNvSpPr txBox="1"/>
          <p:nvPr/>
        </p:nvSpPr>
        <p:spPr>
          <a:xfrm>
            <a:off x="33616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907" name=""/>
          <p:cNvSpPr txBox="1"/>
          <p:nvPr/>
        </p:nvSpPr>
        <p:spPr>
          <a:xfrm>
            <a:off x="33616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08" name=""/>
          <p:cNvSpPr txBox="1"/>
          <p:nvPr/>
        </p:nvSpPr>
        <p:spPr>
          <a:xfrm>
            <a:off x="33616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09" name=""/>
          <p:cNvSpPr txBox="1"/>
          <p:nvPr/>
        </p:nvSpPr>
        <p:spPr>
          <a:xfrm>
            <a:off x="33616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10" name="Feature A"/>
          <p:cNvSpPr>
            <a:spLocks noGrp="1"/>
          </p:cNvSpPr>
          <p:nvPr>
            <p:ph type="body" sz="quarter" idx="16"/>
          </p:nvPr>
        </p:nvSpPr>
        <p:spPr>
          <a:xfrm>
            <a:off x="4159563"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911" name="Feature B"/>
          <p:cNvSpPr>
            <a:spLocks noGrp="1"/>
          </p:cNvSpPr>
          <p:nvPr>
            <p:ph type="body" sz="quarter" idx="17"/>
          </p:nvPr>
        </p:nvSpPr>
        <p:spPr>
          <a:xfrm>
            <a:off x="4159563"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912" name="Feature C"/>
          <p:cNvSpPr>
            <a:spLocks noGrp="1"/>
          </p:cNvSpPr>
          <p:nvPr>
            <p:ph type="body" sz="quarter" idx="18"/>
          </p:nvPr>
        </p:nvSpPr>
        <p:spPr>
          <a:xfrm>
            <a:off x="4159563"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913" name="Feature D"/>
          <p:cNvSpPr>
            <a:spLocks noGrp="1"/>
          </p:cNvSpPr>
          <p:nvPr>
            <p:ph type="body" sz="quarter" idx="19"/>
          </p:nvPr>
        </p:nvSpPr>
        <p:spPr>
          <a:xfrm>
            <a:off x="4159563"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914" name="Rectangle"/>
          <p:cNvSpPr/>
          <p:nvPr/>
        </p:nvSpPr>
        <p:spPr>
          <a:xfrm>
            <a:off x="3746500" y="11696048"/>
            <a:ext cx="1981200" cy="127001"/>
          </a:xfrm>
          <a:prstGeom prst="rect">
            <a:avLst/>
          </a:prstGeom>
          <a:solidFill>
            <a:srgbClr val="3D403E"/>
          </a:solidFill>
          <a:ln w="12700">
            <a:miter lim="400000"/>
          </a:ln>
        </p:spPr>
        <p:txBody>
          <a:bodyPr lIns="50800" tIns="50800" rIns="50800" bIns="50800" anchor="ctr"/>
          <a:lstStyle/>
          <a:p>
            <a:endParaRPr/>
          </a:p>
        </p:txBody>
      </p:sp>
      <p:sp>
        <p:nvSpPr>
          <p:cNvPr id="1915" name="Price Plans"/>
          <p:cNvSpPr txBox="1">
            <a:spLocks noGrp="1"/>
          </p:cNvSpPr>
          <p:nvPr>
            <p:ph type="body" sz="quarter" idx="20"/>
          </p:nvPr>
        </p:nvSpPr>
        <p:spPr>
          <a:xfrm>
            <a:off x="2788443" y="1796626"/>
            <a:ext cx="18807114" cy="927101"/>
          </a:xfrm>
          <a:prstGeom prst="rect">
            <a:avLst/>
          </a:prstGeom>
        </p:spPr>
        <p:txBody>
          <a:bodyPr lIns="45719" tIns="45719" rIns="45719" bIns="45719" anchor="t">
            <a:noAutofit/>
          </a:bodyPr>
          <a:lstStyle>
            <a:lvl1pPr marL="0" indent="0" algn="ctr">
              <a:lnSpc>
                <a:spcPts val="6800"/>
              </a:lnSpc>
              <a:spcBef>
                <a:spcPts val="0"/>
              </a:spcBef>
              <a:buSzTx/>
              <a:buNone/>
              <a:defRPr sz="7200" spc="-215"/>
            </a:lvl1pPr>
          </a:lstStyle>
          <a:p>
            <a:r>
              <a:t>Price Plans</a:t>
            </a:r>
          </a:p>
        </p:txBody>
      </p:sp>
      <p:sp>
        <p:nvSpPr>
          <p:cNvPr id="1916" name="Rectangle"/>
          <p:cNvSpPr/>
          <p:nvPr/>
        </p:nvSpPr>
        <p:spPr>
          <a:xfrm>
            <a:off x="17716500" y="3810000"/>
            <a:ext cx="3886200" cy="8001000"/>
          </a:xfrm>
          <a:prstGeom prst="rect">
            <a:avLst/>
          </a:prstGeom>
          <a:solidFill>
            <a:srgbClr val="ECEEF0"/>
          </a:solidFill>
          <a:ln w="12700">
            <a:miter lim="400000"/>
          </a:ln>
        </p:spPr>
        <p:txBody>
          <a:bodyPr lIns="50800" tIns="50800" rIns="50800" bIns="50800" anchor="ctr"/>
          <a:lstStyle/>
          <a:p>
            <a:endParaRPr/>
          </a:p>
        </p:txBody>
      </p:sp>
      <p:sp>
        <p:nvSpPr>
          <p:cNvPr id="1917" name="Rectangle"/>
          <p:cNvSpPr/>
          <p:nvPr/>
        </p:nvSpPr>
        <p:spPr>
          <a:xfrm>
            <a:off x="18258132" y="5779769"/>
            <a:ext cx="2802936" cy="889001"/>
          </a:xfrm>
          <a:prstGeom prst="rect">
            <a:avLst/>
          </a:prstGeom>
          <a:solidFill>
            <a:srgbClr val="C4C6C1"/>
          </a:solidFill>
          <a:ln w="12700">
            <a:miter lim="400000"/>
          </a:ln>
        </p:spPr>
        <p:txBody>
          <a:bodyPr lIns="50800" tIns="50800" rIns="50800" bIns="50800" anchor="ctr"/>
          <a:lstStyle/>
          <a:p>
            <a:endParaRPr/>
          </a:p>
        </p:txBody>
      </p:sp>
      <p:sp>
        <p:nvSpPr>
          <p:cNvPr id="1918" name="   "/>
          <p:cNvSpPr txBox="1"/>
          <p:nvPr/>
        </p:nvSpPr>
        <p:spPr>
          <a:xfrm>
            <a:off x="18147724" y="3188194"/>
            <a:ext cx="302375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  </a:t>
            </a:r>
          </a:p>
        </p:txBody>
      </p:sp>
      <p:sp>
        <p:nvSpPr>
          <p:cNvPr id="1919" name="$ 2.599"/>
          <p:cNvSpPr>
            <a:spLocks noGrp="1"/>
          </p:cNvSpPr>
          <p:nvPr>
            <p:ph type="body" sz="quarter" idx="21"/>
          </p:nvPr>
        </p:nvSpPr>
        <p:spPr>
          <a:xfrm>
            <a:off x="17986069"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$ 2.599</a:t>
            </a:r>
          </a:p>
        </p:txBody>
      </p:sp>
      <p:sp>
        <p:nvSpPr>
          <p:cNvPr id="1920" name="Features"/>
          <p:cNvSpPr>
            <a:spLocks noGrp="1"/>
          </p:cNvSpPr>
          <p:nvPr>
            <p:ph type="body" sz="quarter" idx="22"/>
          </p:nvPr>
        </p:nvSpPr>
        <p:spPr>
          <a:xfrm>
            <a:off x="18177859" y="5774071"/>
            <a:ext cx="2963484"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921" name="Premium"/>
          <p:cNvSpPr>
            <a:spLocks noGrp="1"/>
          </p:cNvSpPr>
          <p:nvPr>
            <p:ph type="body" sz="quarter" idx="23"/>
          </p:nvPr>
        </p:nvSpPr>
        <p:spPr>
          <a:xfrm>
            <a:off x="17834495" y="4377071"/>
            <a:ext cx="3650211"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Premium</a:t>
            </a:r>
          </a:p>
        </p:txBody>
      </p:sp>
      <p:sp>
        <p:nvSpPr>
          <p:cNvPr id="1922" name=""/>
          <p:cNvSpPr txBox="1"/>
          <p:nvPr/>
        </p:nvSpPr>
        <p:spPr>
          <a:xfrm>
            <a:off x="18284155"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923" name=""/>
          <p:cNvSpPr txBox="1"/>
          <p:nvPr/>
        </p:nvSpPr>
        <p:spPr>
          <a:xfrm>
            <a:off x="18284155"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24" name=""/>
          <p:cNvSpPr txBox="1"/>
          <p:nvPr/>
        </p:nvSpPr>
        <p:spPr>
          <a:xfrm>
            <a:off x="18284155"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25" name=""/>
          <p:cNvSpPr txBox="1"/>
          <p:nvPr/>
        </p:nvSpPr>
        <p:spPr>
          <a:xfrm>
            <a:off x="18284155"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26" name="Feature A"/>
          <p:cNvSpPr>
            <a:spLocks noGrp="1"/>
          </p:cNvSpPr>
          <p:nvPr>
            <p:ph type="body" sz="quarter" idx="24"/>
          </p:nvPr>
        </p:nvSpPr>
        <p:spPr>
          <a:xfrm>
            <a:off x="19082063"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927" name="Feature B"/>
          <p:cNvSpPr>
            <a:spLocks noGrp="1"/>
          </p:cNvSpPr>
          <p:nvPr>
            <p:ph type="body" sz="quarter" idx="25"/>
          </p:nvPr>
        </p:nvSpPr>
        <p:spPr>
          <a:xfrm>
            <a:off x="19082063"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928" name="Feature C"/>
          <p:cNvSpPr>
            <a:spLocks noGrp="1"/>
          </p:cNvSpPr>
          <p:nvPr>
            <p:ph type="body" sz="quarter" idx="26"/>
          </p:nvPr>
        </p:nvSpPr>
        <p:spPr>
          <a:xfrm>
            <a:off x="19082063"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929" name="Feature D"/>
          <p:cNvSpPr>
            <a:spLocks noGrp="1"/>
          </p:cNvSpPr>
          <p:nvPr>
            <p:ph type="body" sz="quarter" idx="27"/>
          </p:nvPr>
        </p:nvSpPr>
        <p:spPr>
          <a:xfrm>
            <a:off x="19082063"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930" name="Rectangle"/>
          <p:cNvSpPr/>
          <p:nvPr/>
        </p:nvSpPr>
        <p:spPr>
          <a:xfrm>
            <a:off x="18669000" y="11696048"/>
            <a:ext cx="1981200" cy="127001"/>
          </a:xfrm>
          <a:prstGeom prst="rect">
            <a:avLst/>
          </a:prstGeom>
          <a:solidFill>
            <a:srgbClr val="3D403E"/>
          </a:solidFill>
          <a:ln w="12700">
            <a:miter lim="400000"/>
          </a:ln>
        </p:spPr>
        <p:txBody>
          <a:bodyPr lIns="50800" tIns="50800" rIns="50800" bIns="50800" anchor="ctr"/>
          <a:lstStyle/>
          <a:p>
            <a:endParaRPr/>
          </a:p>
        </p:txBody>
      </p:sp>
      <p:sp>
        <p:nvSpPr>
          <p:cNvPr id="1931" name="Rectangle"/>
          <p:cNvSpPr/>
          <p:nvPr/>
        </p:nvSpPr>
        <p:spPr>
          <a:xfrm>
            <a:off x="7768166" y="3810000"/>
            <a:ext cx="3886201" cy="8001000"/>
          </a:xfrm>
          <a:prstGeom prst="rect">
            <a:avLst/>
          </a:prstGeom>
          <a:solidFill>
            <a:srgbClr val="ECEEF0"/>
          </a:solidFill>
          <a:ln w="12700">
            <a:miter lim="400000"/>
          </a:ln>
        </p:spPr>
        <p:txBody>
          <a:bodyPr lIns="50800" tIns="50800" rIns="50800" bIns="50800" anchor="ctr"/>
          <a:lstStyle/>
          <a:p>
            <a:endParaRPr/>
          </a:p>
        </p:txBody>
      </p:sp>
      <p:sp>
        <p:nvSpPr>
          <p:cNvPr id="1932" name="Rectangle"/>
          <p:cNvSpPr/>
          <p:nvPr/>
        </p:nvSpPr>
        <p:spPr>
          <a:xfrm>
            <a:off x="8309798" y="5779769"/>
            <a:ext cx="2802936" cy="889001"/>
          </a:xfrm>
          <a:prstGeom prst="rect">
            <a:avLst/>
          </a:prstGeom>
          <a:solidFill>
            <a:srgbClr val="C4C6C1"/>
          </a:solidFill>
          <a:ln w="12700">
            <a:miter lim="400000"/>
          </a:ln>
        </p:spPr>
        <p:txBody>
          <a:bodyPr lIns="50800" tIns="50800" rIns="50800" bIns="50800" anchor="ctr"/>
          <a:lstStyle/>
          <a:p>
            <a:endParaRPr/>
          </a:p>
        </p:txBody>
      </p:sp>
      <p:sp>
        <p:nvSpPr>
          <p:cNvPr id="1933" name=" "/>
          <p:cNvSpPr txBox="1"/>
          <p:nvPr/>
        </p:nvSpPr>
        <p:spPr>
          <a:xfrm>
            <a:off x="8719855" y="3188194"/>
            <a:ext cx="1982822"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lvl1pPr>
          </a:lstStyle>
          <a:p>
            <a:r>
              <a:t> </a:t>
            </a:r>
          </a:p>
        </p:txBody>
      </p:sp>
      <p:sp>
        <p:nvSpPr>
          <p:cNvPr id="1934" name="$ 799"/>
          <p:cNvSpPr>
            <a:spLocks noGrp="1"/>
          </p:cNvSpPr>
          <p:nvPr>
            <p:ph type="body" sz="quarter" idx="28"/>
          </p:nvPr>
        </p:nvSpPr>
        <p:spPr>
          <a:xfrm>
            <a:off x="8037734" y="10346071"/>
            <a:ext cx="3346469" cy="889001"/>
          </a:xfrm>
          <a:prstGeom prst="rect">
            <a:avLst/>
          </a:prstGeom>
        </p:spPr>
        <p:txBody>
          <a:bodyPr lIns="48766" tIns="48766" rIns="48766" bIns="48766">
            <a:noAutofit/>
          </a:bodyPr>
          <a:lstStyle>
            <a:lvl1pPr marL="0" indent="0" algn="ctr">
              <a:spcBef>
                <a:spcPts val="0"/>
              </a:spcBef>
              <a:buSzTx/>
              <a:buNone/>
              <a:defRPr sz="4800" spc="-144"/>
            </a:lvl1pPr>
          </a:lstStyle>
          <a:p>
            <a:r>
              <a:t>$ 799</a:t>
            </a:r>
          </a:p>
        </p:txBody>
      </p:sp>
      <p:sp>
        <p:nvSpPr>
          <p:cNvPr id="1935" name="Features"/>
          <p:cNvSpPr>
            <a:spLocks noGrp="1"/>
          </p:cNvSpPr>
          <p:nvPr>
            <p:ph type="body" sz="quarter" idx="29"/>
          </p:nvPr>
        </p:nvSpPr>
        <p:spPr>
          <a:xfrm>
            <a:off x="8229524" y="5774071"/>
            <a:ext cx="2963485" cy="889001"/>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Features</a:t>
            </a:r>
          </a:p>
        </p:txBody>
      </p:sp>
      <p:sp>
        <p:nvSpPr>
          <p:cNvPr id="1936" name="Professional"/>
          <p:cNvSpPr>
            <a:spLocks noGrp="1"/>
          </p:cNvSpPr>
          <p:nvPr>
            <p:ph type="body" sz="quarter" idx="30"/>
          </p:nvPr>
        </p:nvSpPr>
        <p:spPr>
          <a:xfrm>
            <a:off x="7886161" y="4377071"/>
            <a:ext cx="3650210"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Professional</a:t>
            </a:r>
          </a:p>
        </p:txBody>
      </p:sp>
      <p:sp>
        <p:nvSpPr>
          <p:cNvPr id="1937" name=""/>
          <p:cNvSpPr txBox="1"/>
          <p:nvPr/>
        </p:nvSpPr>
        <p:spPr>
          <a:xfrm>
            <a:off x="8335821"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lvl1pPr>
          </a:lstStyle>
          <a:p>
            <a:r>
              <a:t></a:t>
            </a:r>
          </a:p>
        </p:txBody>
      </p:sp>
      <p:sp>
        <p:nvSpPr>
          <p:cNvPr id="1938" name=""/>
          <p:cNvSpPr txBox="1"/>
          <p:nvPr/>
        </p:nvSpPr>
        <p:spPr>
          <a:xfrm>
            <a:off x="8335821"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39" name=""/>
          <p:cNvSpPr txBox="1"/>
          <p:nvPr/>
        </p:nvSpPr>
        <p:spPr>
          <a:xfrm>
            <a:off x="8335821"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40" name=""/>
          <p:cNvSpPr txBox="1"/>
          <p:nvPr/>
        </p:nvSpPr>
        <p:spPr>
          <a:xfrm>
            <a:off x="8335821"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151314"/>
                </a:solidFill>
                <a:latin typeface="+mn-lt"/>
                <a:ea typeface="+mn-ea"/>
                <a:cs typeface="+mn-cs"/>
                <a:sym typeface="Poppins Bold"/>
              </a:defRPr>
            </a:lvl1pPr>
          </a:lstStyle>
          <a:p>
            <a:r>
              <a:t></a:t>
            </a:r>
          </a:p>
        </p:txBody>
      </p:sp>
      <p:sp>
        <p:nvSpPr>
          <p:cNvPr id="1941" name="Feature A"/>
          <p:cNvSpPr>
            <a:spLocks noGrp="1"/>
          </p:cNvSpPr>
          <p:nvPr>
            <p:ph type="body" sz="quarter" idx="31"/>
          </p:nvPr>
        </p:nvSpPr>
        <p:spPr>
          <a:xfrm>
            <a:off x="9133729" y="7122901"/>
            <a:ext cx="1982822"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A</a:t>
            </a:r>
          </a:p>
        </p:txBody>
      </p:sp>
      <p:sp>
        <p:nvSpPr>
          <p:cNvPr id="1942" name="Feature B"/>
          <p:cNvSpPr>
            <a:spLocks noGrp="1"/>
          </p:cNvSpPr>
          <p:nvPr>
            <p:ph type="body" sz="quarter" idx="32"/>
          </p:nvPr>
        </p:nvSpPr>
        <p:spPr>
          <a:xfrm>
            <a:off x="9133729" y="7812934"/>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B</a:t>
            </a:r>
          </a:p>
        </p:txBody>
      </p:sp>
      <p:sp>
        <p:nvSpPr>
          <p:cNvPr id="1943" name="Feature C"/>
          <p:cNvSpPr>
            <a:spLocks noGrp="1"/>
          </p:cNvSpPr>
          <p:nvPr>
            <p:ph type="body" sz="quarter" idx="33"/>
          </p:nvPr>
        </p:nvSpPr>
        <p:spPr>
          <a:xfrm>
            <a:off x="9133729" y="8502968"/>
            <a:ext cx="1981201" cy="629741"/>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C</a:t>
            </a:r>
          </a:p>
        </p:txBody>
      </p:sp>
      <p:sp>
        <p:nvSpPr>
          <p:cNvPr id="1944" name="Feature D"/>
          <p:cNvSpPr>
            <a:spLocks noGrp="1"/>
          </p:cNvSpPr>
          <p:nvPr>
            <p:ph type="body" sz="quarter" idx="34"/>
          </p:nvPr>
        </p:nvSpPr>
        <p:spPr>
          <a:xfrm>
            <a:off x="9133729" y="9193001"/>
            <a:ext cx="1981201"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Feature D</a:t>
            </a:r>
          </a:p>
        </p:txBody>
      </p:sp>
      <p:sp>
        <p:nvSpPr>
          <p:cNvPr id="1945" name="Rectangle"/>
          <p:cNvSpPr/>
          <p:nvPr/>
        </p:nvSpPr>
        <p:spPr>
          <a:xfrm>
            <a:off x="8720666" y="11696048"/>
            <a:ext cx="1981201" cy="127001"/>
          </a:xfrm>
          <a:prstGeom prst="rect">
            <a:avLst/>
          </a:prstGeom>
          <a:solidFill>
            <a:srgbClr val="3D403E"/>
          </a:solidFill>
          <a:ln w="12700">
            <a:miter lim="400000"/>
          </a:ln>
        </p:spPr>
        <p:txBody>
          <a:bodyPr lIns="50800" tIns="50800" rIns="50800" bIns="50800" anchor="ctr"/>
          <a:lstStyle/>
          <a:p>
            <a:endParaRPr/>
          </a:p>
        </p:txBody>
      </p:sp>
      <p:sp>
        <p:nvSpPr>
          <p:cNvPr id="1946" name="Rectangle"/>
          <p:cNvSpPr/>
          <p:nvPr/>
        </p:nvSpPr>
        <p:spPr>
          <a:xfrm>
            <a:off x="12742333" y="3810000"/>
            <a:ext cx="3886201" cy="8001000"/>
          </a:xfrm>
          <a:prstGeom prst="rect">
            <a:avLst/>
          </a:prstGeom>
          <a:solidFill>
            <a:srgbClr val="3D403E"/>
          </a:solidFill>
          <a:ln w="12700">
            <a:miter lim="400000"/>
          </a:ln>
        </p:spPr>
        <p:txBody>
          <a:bodyPr lIns="50800" tIns="50800" rIns="50800" bIns="50800" anchor="ctr"/>
          <a:lstStyle/>
          <a:p>
            <a:endParaRPr/>
          </a:p>
        </p:txBody>
      </p:sp>
      <p:sp>
        <p:nvSpPr>
          <p:cNvPr id="1947" name="Rectangle"/>
          <p:cNvSpPr/>
          <p:nvPr/>
        </p:nvSpPr>
        <p:spPr>
          <a:xfrm>
            <a:off x="13283964" y="5779769"/>
            <a:ext cx="2802936" cy="889001"/>
          </a:xfrm>
          <a:prstGeom prst="rect">
            <a:avLst/>
          </a:prstGeom>
          <a:solidFill>
            <a:srgbClr val="ECEEF0"/>
          </a:solidFill>
          <a:ln w="12700">
            <a:miter lim="400000"/>
          </a:ln>
        </p:spPr>
        <p:txBody>
          <a:bodyPr lIns="50800" tIns="50800" rIns="50800" bIns="50800" anchor="ctr"/>
          <a:lstStyle/>
          <a:p>
            <a:endParaRPr/>
          </a:p>
        </p:txBody>
      </p:sp>
      <p:sp>
        <p:nvSpPr>
          <p:cNvPr id="1948" name="  "/>
          <p:cNvSpPr txBox="1"/>
          <p:nvPr/>
        </p:nvSpPr>
        <p:spPr>
          <a:xfrm>
            <a:off x="13173557" y="3188194"/>
            <a:ext cx="3023751" cy="124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4400">
                <a:solidFill>
                  <a:srgbClr val="C4C6C1"/>
                </a:solidFill>
              </a:defRPr>
            </a:lvl1pPr>
          </a:lstStyle>
          <a:p>
            <a:r>
              <a:t>  </a:t>
            </a:r>
          </a:p>
        </p:txBody>
      </p:sp>
      <p:sp>
        <p:nvSpPr>
          <p:cNvPr id="1949" name="$ 1.599"/>
          <p:cNvSpPr/>
          <p:nvPr/>
        </p:nvSpPr>
        <p:spPr>
          <a:xfrm>
            <a:off x="13011901" y="10346071"/>
            <a:ext cx="3346469"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lnSpc>
                <a:spcPct val="100000"/>
              </a:lnSpc>
              <a:defRPr sz="4800" cap="all" spc="-144">
                <a:solidFill>
                  <a:srgbClr val="FFFFFF"/>
                </a:solidFill>
                <a:latin typeface="+mn-lt"/>
                <a:ea typeface="+mn-ea"/>
                <a:cs typeface="+mn-cs"/>
                <a:sym typeface="Poppins Bold"/>
              </a:defRPr>
            </a:lvl1pPr>
          </a:lstStyle>
          <a:p>
            <a:r>
              <a:t>$ 1.599</a:t>
            </a:r>
          </a:p>
        </p:txBody>
      </p:sp>
      <p:sp>
        <p:nvSpPr>
          <p:cNvPr id="1950" name="Features"/>
          <p:cNvSpPr/>
          <p:nvPr/>
        </p:nvSpPr>
        <p:spPr>
          <a:xfrm>
            <a:off x="13203691" y="5774071"/>
            <a:ext cx="2963484"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defRPr>
                <a:solidFill>
                  <a:srgbClr val="3D403E"/>
                </a:solidFill>
              </a:defRPr>
            </a:lvl1pPr>
          </a:lstStyle>
          <a:p>
            <a:r>
              <a:t>Features</a:t>
            </a:r>
          </a:p>
        </p:txBody>
      </p:sp>
      <p:sp>
        <p:nvSpPr>
          <p:cNvPr id="1951" name="Best Price"/>
          <p:cNvSpPr/>
          <p:nvPr/>
        </p:nvSpPr>
        <p:spPr>
          <a:xfrm>
            <a:off x="12860328" y="4377071"/>
            <a:ext cx="3650211" cy="88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lgn="ctr">
              <a:defRPr sz="3000" cap="all" spc="-90">
                <a:solidFill>
                  <a:srgbClr val="FFFFFF"/>
                </a:solidFill>
              </a:defRPr>
            </a:lvl1pPr>
          </a:lstStyle>
          <a:p>
            <a:r>
              <a:t>Best Price</a:t>
            </a:r>
          </a:p>
        </p:txBody>
      </p:sp>
      <p:sp>
        <p:nvSpPr>
          <p:cNvPr id="1952" name=""/>
          <p:cNvSpPr txBox="1"/>
          <p:nvPr/>
        </p:nvSpPr>
        <p:spPr>
          <a:xfrm>
            <a:off x="13309987" y="7079078"/>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defRPr sz="3000">
                <a:solidFill>
                  <a:srgbClr val="FFFFFF"/>
                </a:solidFill>
              </a:defRPr>
            </a:lvl1pPr>
          </a:lstStyle>
          <a:p>
            <a:r>
              <a:t></a:t>
            </a:r>
          </a:p>
        </p:txBody>
      </p:sp>
      <p:sp>
        <p:nvSpPr>
          <p:cNvPr id="1953" name=""/>
          <p:cNvSpPr txBox="1"/>
          <p:nvPr/>
        </p:nvSpPr>
        <p:spPr>
          <a:xfrm>
            <a:off x="13309987" y="7773117"/>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954" name=""/>
          <p:cNvSpPr txBox="1"/>
          <p:nvPr/>
        </p:nvSpPr>
        <p:spPr>
          <a:xfrm>
            <a:off x="13309987" y="8467156"/>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955" name=""/>
          <p:cNvSpPr txBox="1"/>
          <p:nvPr/>
        </p:nvSpPr>
        <p:spPr>
          <a:xfrm>
            <a:off x="13309987" y="9161194"/>
            <a:ext cx="812801"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lgn="ctr">
              <a:lnSpc>
                <a:spcPct val="100000"/>
              </a:lnSpc>
              <a:defRPr sz="3200" cap="all" spc="-96">
                <a:solidFill>
                  <a:srgbClr val="FFFFFF"/>
                </a:solidFill>
                <a:latin typeface="+mn-lt"/>
                <a:ea typeface="+mn-ea"/>
                <a:cs typeface="+mn-cs"/>
                <a:sym typeface="Poppins Bold"/>
              </a:defRPr>
            </a:lvl1pPr>
          </a:lstStyle>
          <a:p>
            <a:r>
              <a:t></a:t>
            </a:r>
          </a:p>
        </p:txBody>
      </p:sp>
      <p:sp>
        <p:nvSpPr>
          <p:cNvPr id="1956" name="Feature A"/>
          <p:cNvSpPr/>
          <p:nvPr/>
        </p:nvSpPr>
        <p:spPr>
          <a:xfrm>
            <a:off x="14107895" y="7122901"/>
            <a:ext cx="1982822" cy="629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a:solidFill>
                  <a:srgbClr val="FFFFFF"/>
                </a:solidFill>
              </a:defRPr>
            </a:lvl1pPr>
          </a:lstStyle>
          <a:p>
            <a:r>
              <a:t>Feature A</a:t>
            </a:r>
          </a:p>
        </p:txBody>
      </p:sp>
      <p:sp>
        <p:nvSpPr>
          <p:cNvPr id="1957" name="Feature B"/>
          <p:cNvSpPr/>
          <p:nvPr/>
        </p:nvSpPr>
        <p:spPr>
          <a:xfrm>
            <a:off x="14107895" y="7812934"/>
            <a:ext cx="1981201" cy="629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a:solidFill>
                  <a:srgbClr val="FFFFFF"/>
                </a:solidFill>
              </a:defRPr>
            </a:lvl1pPr>
          </a:lstStyle>
          <a:p>
            <a:r>
              <a:t>Feature B</a:t>
            </a:r>
          </a:p>
        </p:txBody>
      </p:sp>
      <p:sp>
        <p:nvSpPr>
          <p:cNvPr id="1958" name="Feature C"/>
          <p:cNvSpPr/>
          <p:nvPr/>
        </p:nvSpPr>
        <p:spPr>
          <a:xfrm>
            <a:off x="14107895" y="8502968"/>
            <a:ext cx="1981201" cy="62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a:solidFill>
                  <a:srgbClr val="FFFFFF"/>
                </a:solidFill>
              </a:defRPr>
            </a:lvl1pPr>
          </a:lstStyle>
          <a:p>
            <a:r>
              <a:t>Feature C</a:t>
            </a:r>
          </a:p>
        </p:txBody>
      </p:sp>
      <p:sp>
        <p:nvSpPr>
          <p:cNvPr id="1959" name="Feature D"/>
          <p:cNvSpPr/>
          <p:nvPr/>
        </p:nvSpPr>
        <p:spPr>
          <a:xfrm>
            <a:off x="14107895" y="9193001"/>
            <a:ext cx="1981201" cy="629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6" tIns="48766" rIns="48766" bIns="48766" anchor="ctr"/>
          <a:lstStyle>
            <a:lvl1pPr>
              <a:defRPr>
                <a:solidFill>
                  <a:srgbClr val="FFFFFF"/>
                </a:solidFill>
              </a:defRPr>
            </a:lvl1pPr>
          </a:lstStyle>
          <a:p>
            <a:r>
              <a:t>Feature D</a:t>
            </a:r>
          </a:p>
        </p:txBody>
      </p:sp>
      <p:sp>
        <p:nvSpPr>
          <p:cNvPr id="1960" name="Rectangle"/>
          <p:cNvSpPr/>
          <p:nvPr/>
        </p:nvSpPr>
        <p:spPr>
          <a:xfrm>
            <a:off x="13694832" y="11696048"/>
            <a:ext cx="1981201" cy="127001"/>
          </a:xfrm>
          <a:prstGeom prst="rect">
            <a:avLst/>
          </a:prstGeom>
          <a:solidFill>
            <a:srgbClr val="3D403E"/>
          </a:solidFill>
          <a:ln w="12700">
            <a:miter lim="400000"/>
          </a:ln>
        </p:spPr>
        <p:txBody>
          <a:bodyPr lIns="50800" tIns="50800" rIns="50800" bIns="50800" anchor="ctr"/>
          <a:lstStyle/>
          <a:p>
            <a:endParaRPr/>
          </a:p>
        </p:txBody>
      </p:sp>
      <p:sp>
        <p:nvSpPr>
          <p:cNvPr id="196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96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Client Reference a">
    <p:spTree>
      <p:nvGrpSpPr>
        <p:cNvPr id="1" name=""/>
        <p:cNvGrpSpPr/>
        <p:nvPr/>
      </p:nvGrpSpPr>
      <p:grpSpPr>
        <a:xfrm>
          <a:off x="0" y="0"/>
          <a:ext cx="0" cy="0"/>
          <a:chOff x="0" y="0"/>
          <a:chExt cx="0" cy="0"/>
        </a:xfrm>
      </p:grpSpPr>
      <p:sp>
        <p:nvSpPr>
          <p:cNvPr id="196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970"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971" name="Client references a"/>
          <p:cNvSpPr txBox="1">
            <a:spLocks noGrp="1"/>
          </p:cNvSpPr>
          <p:nvPr>
            <p:ph type="body" sz="quarter" idx="13"/>
          </p:nvPr>
        </p:nvSpPr>
        <p:spPr>
          <a:xfrm>
            <a:off x="1206500" y="1796626"/>
            <a:ext cx="7873902"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Client references a</a:t>
            </a:r>
          </a:p>
        </p:txBody>
      </p:sp>
      <p:sp>
        <p:nvSpPr>
          <p:cNvPr id="1972" name="Make your clients happy and be creative as you can."/>
          <p:cNvSpPr txBox="1">
            <a:spLocks noGrp="1"/>
          </p:cNvSpPr>
          <p:nvPr>
            <p:ph type="body" sz="quarter" idx="14"/>
          </p:nvPr>
        </p:nvSpPr>
        <p:spPr>
          <a:xfrm>
            <a:off x="12866885" y="2056711"/>
            <a:ext cx="9114931" cy="1694632"/>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Make your clients happy and be creative as you can.</a:t>
            </a:r>
          </a:p>
        </p:txBody>
      </p:sp>
      <p:sp>
        <p:nvSpPr>
          <p:cNvPr id="1973" name="Company here"/>
          <p:cNvSpPr txBox="1">
            <a:spLocks noGrp="1"/>
          </p:cNvSpPr>
          <p:nvPr>
            <p:ph type="body" sz="quarter" idx="15"/>
          </p:nvPr>
        </p:nvSpPr>
        <p:spPr>
          <a:xfrm>
            <a:off x="3785252" y="9519920"/>
            <a:ext cx="2965832"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Company here</a:t>
            </a:r>
          </a:p>
        </p:txBody>
      </p:sp>
      <p:sp>
        <p:nvSpPr>
          <p:cNvPr id="1974" name="Company here"/>
          <p:cNvSpPr txBox="1">
            <a:spLocks noGrp="1"/>
          </p:cNvSpPr>
          <p:nvPr>
            <p:ph type="body" sz="quarter" idx="16"/>
          </p:nvPr>
        </p:nvSpPr>
        <p:spPr>
          <a:xfrm>
            <a:off x="10708368" y="9519920"/>
            <a:ext cx="2965832"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Company here</a:t>
            </a:r>
          </a:p>
        </p:txBody>
      </p:sp>
      <p:sp>
        <p:nvSpPr>
          <p:cNvPr id="1975" name="Company here"/>
          <p:cNvSpPr txBox="1">
            <a:spLocks noGrp="1"/>
          </p:cNvSpPr>
          <p:nvPr>
            <p:ph type="body" sz="quarter" idx="17"/>
          </p:nvPr>
        </p:nvSpPr>
        <p:spPr>
          <a:xfrm>
            <a:off x="17626071" y="9519920"/>
            <a:ext cx="2965832" cy="736340"/>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Company here</a:t>
            </a:r>
          </a:p>
        </p:txBody>
      </p:sp>
      <p:sp>
        <p:nvSpPr>
          <p:cNvPr id="1976" name="Rectangle"/>
          <p:cNvSpPr/>
          <p:nvPr/>
        </p:nvSpPr>
        <p:spPr>
          <a:xfrm>
            <a:off x="2540000" y="5825066"/>
            <a:ext cx="5842000" cy="2410752"/>
          </a:xfrm>
          <a:prstGeom prst="rect">
            <a:avLst/>
          </a:prstGeom>
          <a:solidFill>
            <a:srgbClr val="ECEEF0"/>
          </a:solidFill>
          <a:ln w="12700">
            <a:miter lim="400000"/>
          </a:ln>
        </p:spPr>
        <p:txBody>
          <a:bodyPr lIns="50800" tIns="50800" rIns="50800" bIns="50800" anchor="ctr"/>
          <a:lstStyle/>
          <a:p>
            <a:endParaRPr/>
          </a:p>
        </p:txBody>
      </p:sp>
      <p:sp>
        <p:nvSpPr>
          <p:cNvPr id="1977" name="Rectangle"/>
          <p:cNvSpPr/>
          <p:nvPr/>
        </p:nvSpPr>
        <p:spPr>
          <a:xfrm>
            <a:off x="16002000" y="5825066"/>
            <a:ext cx="5842000" cy="2410752"/>
          </a:xfrm>
          <a:prstGeom prst="rect">
            <a:avLst/>
          </a:prstGeom>
          <a:solidFill>
            <a:srgbClr val="ECEEF0"/>
          </a:solidFill>
          <a:ln w="12700">
            <a:miter lim="400000"/>
          </a:ln>
        </p:spPr>
        <p:txBody>
          <a:bodyPr lIns="50800" tIns="50800" rIns="50800" bIns="50800" anchor="ctr"/>
          <a:lstStyle/>
          <a:p>
            <a:endParaRPr/>
          </a:p>
        </p:txBody>
      </p:sp>
      <p:sp>
        <p:nvSpPr>
          <p:cNvPr id="1978" name="Rectangle"/>
          <p:cNvSpPr/>
          <p:nvPr/>
        </p:nvSpPr>
        <p:spPr>
          <a:xfrm>
            <a:off x="9280525" y="5825066"/>
            <a:ext cx="5842000" cy="2410752"/>
          </a:xfrm>
          <a:prstGeom prst="rect">
            <a:avLst/>
          </a:prstGeom>
          <a:solidFill>
            <a:srgbClr val="ECEEF0"/>
          </a:solidFill>
          <a:ln w="12700">
            <a:miter lim="400000"/>
          </a:ln>
        </p:spPr>
        <p:txBody>
          <a:bodyPr lIns="50800" tIns="50800" rIns="50800" bIns="50800" anchor="ctr"/>
          <a:lstStyle/>
          <a:p>
            <a:endParaRPr/>
          </a:p>
        </p:txBody>
      </p:sp>
      <p:sp>
        <p:nvSpPr>
          <p:cNvPr id="1979" name="photodune-2359510-smiles-xl_sw-small.jpg"/>
          <p:cNvSpPr>
            <a:spLocks noGrp="1"/>
          </p:cNvSpPr>
          <p:nvPr>
            <p:ph type="pic" idx="18"/>
          </p:nvPr>
        </p:nvSpPr>
        <p:spPr>
          <a:xfrm>
            <a:off x="1629441" y="-2467062"/>
            <a:ext cx="11974256" cy="11974257"/>
          </a:xfrm>
          <a:prstGeom prst="rect">
            <a:avLst/>
          </a:prstGeom>
        </p:spPr>
        <p:txBody>
          <a:bodyPr lIns="91439" tIns="45719" rIns="91439" bIns="45719" anchor="t">
            <a:noAutofit/>
          </a:bodyPr>
          <a:lstStyle/>
          <a:p>
            <a:endParaRPr/>
          </a:p>
        </p:txBody>
      </p:sp>
      <p:sp>
        <p:nvSpPr>
          <p:cNvPr id="1980" name="photodune-2359510-smiles-xl_sw-small.jpg"/>
          <p:cNvSpPr>
            <a:spLocks noGrp="1"/>
          </p:cNvSpPr>
          <p:nvPr>
            <p:ph type="pic" idx="19"/>
          </p:nvPr>
        </p:nvSpPr>
        <p:spPr>
          <a:xfrm>
            <a:off x="6229455" y="2258132"/>
            <a:ext cx="11917471" cy="11917471"/>
          </a:xfrm>
          <a:prstGeom prst="rect">
            <a:avLst/>
          </a:prstGeom>
        </p:spPr>
        <p:txBody>
          <a:bodyPr lIns="91439" tIns="45719" rIns="91439" bIns="45719" anchor="t">
            <a:noAutofit/>
          </a:bodyPr>
          <a:lstStyle/>
          <a:p>
            <a:endParaRPr/>
          </a:p>
        </p:txBody>
      </p:sp>
      <p:sp>
        <p:nvSpPr>
          <p:cNvPr id="1981" name="photodune-2359510-smiles-xl_sw-small.jpg"/>
          <p:cNvSpPr>
            <a:spLocks noGrp="1"/>
          </p:cNvSpPr>
          <p:nvPr>
            <p:ph type="pic" idx="20"/>
          </p:nvPr>
        </p:nvSpPr>
        <p:spPr>
          <a:xfrm>
            <a:off x="15353793" y="6845448"/>
            <a:ext cx="12392112" cy="12392112"/>
          </a:xfrm>
          <a:prstGeom prst="rect">
            <a:avLst/>
          </a:prstGeom>
        </p:spPr>
        <p:txBody>
          <a:bodyPr lIns="91439" tIns="45719" rIns="91439" bIns="45719" anchor="t">
            <a:noAutofit/>
          </a:bodyPr>
          <a:lstStyle/>
          <a:p>
            <a:endParaRPr/>
          </a:p>
        </p:txBody>
      </p:sp>
      <p:sp>
        <p:nvSpPr>
          <p:cNvPr id="1982" name="Gary Phillips"/>
          <p:cNvSpPr>
            <a:spLocks noGrp="1"/>
          </p:cNvSpPr>
          <p:nvPr>
            <p:ph type="body" sz="quarter" idx="21"/>
          </p:nvPr>
        </p:nvSpPr>
        <p:spPr>
          <a:xfrm>
            <a:off x="3206792" y="6012179"/>
            <a:ext cx="4148517"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Gary Phillips</a:t>
            </a:r>
          </a:p>
        </p:txBody>
      </p:sp>
      <p:sp>
        <p:nvSpPr>
          <p:cNvPr id="1983" name="Lea Anderson"/>
          <p:cNvSpPr>
            <a:spLocks noGrp="1"/>
          </p:cNvSpPr>
          <p:nvPr>
            <p:ph type="body" sz="quarter" idx="22"/>
          </p:nvPr>
        </p:nvSpPr>
        <p:spPr>
          <a:xfrm>
            <a:off x="10125613" y="6012179"/>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Lea Anderson</a:t>
            </a:r>
          </a:p>
        </p:txBody>
      </p:sp>
      <p:sp>
        <p:nvSpPr>
          <p:cNvPr id="1984" name="Phil Peterson"/>
          <p:cNvSpPr>
            <a:spLocks noGrp="1"/>
          </p:cNvSpPr>
          <p:nvPr>
            <p:ph type="body" sz="quarter" idx="23"/>
          </p:nvPr>
        </p:nvSpPr>
        <p:spPr>
          <a:xfrm>
            <a:off x="17039021" y="6012179"/>
            <a:ext cx="4148518" cy="889001"/>
          </a:xfrm>
          <a:prstGeom prst="rect">
            <a:avLst/>
          </a:prstGeom>
        </p:spPr>
        <p:txBody>
          <a:bodyPr lIns="48766" tIns="48766" rIns="48766" bIns="48766">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Phil Peterson</a:t>
            </a:r>
          </a:p>
        </p:txBody>
      </p:sp>
      <p:sp>
        <p:nvSpPr>
          <p:cNvPr id="1985" name="Tequis magnam everunt re volupti ntiusament at et omnimo totatin venimus anturis explaut alique."/>
          <p:cNvSpPr txBox="1">
            <a:spLocks noGrp="1"/>
          </p:cNvSpPr>
          <p:nvPr>
            <p:ph type="body" sz="quarter" idx="24"/>
          </p:nvPr>
        </p:nvSpPr>
        <p:spPr>
          <a:xfrm>
            <a:off x="2546019" y="10167777"/>
            <a:ext cx="5829962" cy="1807147"/>
          </a:xfrm>
          <a:prstGeom prst="rect">
            <a:avLst/>
          </a:prstGeom>
        </p:spPr>
        <p:txBody>
          <a:bodyPr lIns="45719" tIns="45719" rIns="45719" bIns="45719" anchor="t">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a:t>
            </a:r>
          </a:p>
        </p:txBody>
      </p:sp>
      <p:sp>
        <p:nvSpPr>
          <p:cNvPr id="1986" name="Tequis magnam everunt re volupti ntiusament at et omnimo totatin venimus anturis explaut alique."/>
          <p:cNvSpPr txBox="1">
            <a:spLocks noGrp="1"/>
          </p:cNvSpPr>
          <p:nvPr>
            <p:ph type="body" sz="quarter" idx="25"/>
          </p:nvPr>
        </p:nvSpPr>
        <p:spPr>
          <a:xfrm>
            <a:off x="9277019" y="10167777"/>
            <a:ext cx="5829962" cy="1807147"/>
          </a:xfrm>
          <a:prstGeom prst="rect">
            <a:avLst/>
          </a:prstGeom>
        </p:spPr>
        <p:txBody>
          <a:bodyPr lIns="45719" tIns="45719" rIns="45719" bIns="45719" anchor="t">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a:t>
            </a:r>
          </a:p>
        </p:txBody>
      </p:sp>
      <p:sp>
        <p:nvSpPr>
          <p:cNvPr id="1987" name="Tequis magnam everunt re volupti ntiusament at et omnimo totatin venimus anturis explaut alique."/>
          <p:cNvSpPr txBox="1">
            <a:spLocks noGrp="1"/>
          </p:cNvSpPr>
          <p:nvPr>
            <p:ph type="body" sz="quarter" idx="26"/>
          </p:nvPr>
        </p:nvSpPr>
        <p:spPr>
          <a:xfrm>
            <a:off x="16008019" y="10167777"/>
            <a:ext cx="5829963" cy="1807147"/>
          </a:xfrm>
          <a:prstGeom prst="rect">
            <a:avLst/>
          </a:prstGeom>
        </p:spPr>
        <p:txBody>
          <a:bodyPr lIns="45719" tIns="45719" rIns="45719" bIns="45719" anchor="t">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a:t>
            </a:r>
          </a:p>
        </p:txBody>
      </p:sp>
      <p:sp>
        <p:nvSpPr>
          <p:cNvPr id="198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98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Client Reference b">
    <p:spTree>
      <p:nvGrpSpPr>
        <p:cNvPr id="1" name=""/>
        <p:cNvGrpSpPr/>
        <p:nvPr/>
      </p:nvGrpSpPr>
      <p:grpSpPr>
        <a:xfrm>
          <a:off x="0" y="0"/>
          <a:ext cx="0" cy="0"/>
          <a:chOff x="0" y="0"/>
          <a:chExt cx="0" cy="0"/>
        </a:xfrm>
      </p:grpSpPr>
      <p:sp>
        <p:nvSpPr>
          <p:cNvPr id="199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997"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1998" name="Client references B"/>
          <p:cNvSpPr txBox="1">
            <a:spLocks noGrp="1"/>
          </p:cNvSpPr>
          <p:nvPr>
            <p:ph type="body" sz="quarter" idx="13"/>
          </p:nvPr>
        </p:nvSpPr>
        <p:spPr>
          <a:xfrm>
            <a:off x="1206500" y="1796626"/>
            <a:ext cx="7873902"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Client references B</a:t>
            </a:r>
          </a:p>
        </p:txBody>
      </p:sp>
      <p:sp>
        <p:nvSpPr>
          <p:cNvPr id="1999" name="photodune-2359510-smiles-xl_sw-small.jpg"/>
          <p:cNvSpPr>
            <a:spLocks noGrp="1"/>
          </p:cNvSpPr>
          <p:nvPr>
            <p:ph type="pic" sz="quarter" idx="14"/>
          </p:nvPr>
        </p:nvSpPr>
        <p:spPr>
          <a:xfrm>
            <a:off x="777137" y="927298"/>
            <a:ext cx="8169951" cy="8169951"/>
          </a:xfrm>
          <a:prstGeom prst="rect">
            <a:avLst/>
          </a:prstGeom>
        </p:spPr>
        <p:txBody>
          <a:bodyPr lIns="91439" tIns="45719" rIns="91439" bIns="45719" anchor="t">
            <a:noAutofit/>
          </a:bodyPr>
          <a:lstStyle/>
          <a:p>
            <a:endParaRPr/>
          </a:p>
        </p:txBody>
      </p:sp>
      <p:sp>
        <p:nvSpPr>
          <p:cNvPr id="2000" name="Gary Phillips…"/>
          <p:cNvSpPr txBox="1">
            <a:spLocks noGrp="1"/>
          </p:cNvSpPr>
          <p:nvPr>
            <p:ph type="body" sz="quarter" idx="15"/>
          </p:nvPr>
        </p:nvSpPr>
        <p:spPr>
          <a:xfrm>
            <a:off x="4368601" y="7417409"/>
            <a:ext cx="4007380" cy="4327261"/>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Gary Phillips</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Company here, 2013</a:t>
            </a:r>
          </a:p>
        </p:txBody>
      </p:sp>
      <p:sp>
        <p:nvSpPr>
          <p:cNvPr id="2001" name="photodune-2359510-smiles-xl_sw-small.jpg"/>
          <p:cNvSpPr>
            <a:spLocks noGrp="1"/>
          </p:cNvSpPr>
          <p:nvPr>
            <p:ph type="pic" sz="quarter" idx="16"/>
          </p:nvPr>
        </p:nvSpPr>
        <p:spPr>
          <a:xfrm>
            <a:off x="7507271" y="927298"/>
            <a:ext cx="8169952" cy="8169951"/>
          </a:xfrm>
          <a:prstGeom prst="rect">
            <a:avLst/>
          </a:prstGeom>
        </p:spPr>
        <p:txBody>
          <a:bodyPr lIns="91439" tIns="45719" rIns="91439" bIns="45719" anchor="t">
            <a:noAutofit/>
          </a:bodyPr>
          <a:lstStyle/>
          <a:p>
            <a:endParaRPr/>
          </a:p>
        </p:txBody>
      </p:sp>
      <p:sp>
        <p:nvSpPr>
          <p:cNvPr id="2002" name="Gary Phillips…"/>
          <p:cNvSpPr txBox="1">
            <a:spLocks noGrp="1"/>
          </p:cNvSpPr>
          <p:nvPr>
            <p:ph type="body" sz="quarter" idx="17"/>
          </p:nvPr>
        </p:nvSpPr>
        <p:spPr>
          <a:xfrm>
            <a:off x="11098736" y="7417409"/>
            <a:ext cx="4007380" cy="4327261"/>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Gary Phillips</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Company here, 2015</a:t>
            </a:r>
          </a:p>
        </p:txBody>
      </p:sp>
      <p:sp>
        <p:nvSpPr>
          <p:cNvPr id="2003" name="photodune-2359510-smiles-xl_sw-small.jpg"/>
          <p:cNvSpPr>
            <a:spLocks noGrp="1"/>
          </p:cNvSpPr>
          <p:nvPr>
            <p:ph type="pic" sz="quarter" idx="18"/>
          </p:nvPr>
        </p:nvSpPr>
        <p:spPr>
          <a:xfrm>
            <a:off x="14232252" y="927298"/>
            <a:ext cx="8169951" cy="8169951"/>
          </a:xfrm>
          <a:prstGeom prst="rect">
            <a:avLst/>
          </a:prstGeom>
        </p:spPr>
        <p:txBody>
          <a:bodyPr lIns="91439" tIns="45719" rIns="91439" bIns="45719" anchor="t">
            <a:noAutofit/>
          </a:bodyPr>
          <a:lstStyle/>
          <a:p>
            <a:endParaRPr/>
          </a:p>
        </p:txBody>
      </p:sp>
      <p:sp>
        <p:nvSpPr>
          <p:cNvPr id="2004" name="Gary Phillips…"/>
          <p:cNvSpPr txBox="1">
            <a:spLocks noGrp="1"/>
          </p:cNvSpPr>
          <p:nvPr>
            <p:ph type="body" sz="quarter" idx="19"/>
          </p:nvPr>
        </p:nvSpPr>
        <p:spPr>
          <a:xfrm>
            <a:off x="17823716" y="7417409"/>
            <a:ext cx="4007381" cy="4327261"/>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Gary Phillips</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Company here, 2016</a:t>
            </a:r>
          </a:p>
        </p:txBody>
      </p:sp>
      <p:sp>
        <p:nvSpPr>
          <p:cNvPr id="2005" name="Make your clients happy and be creative as you can."/>
          <p:cNvSpPr txBox="1">
            <a:spLocks noGrp="1"/>
          </p:cNvSpPr>
          <p:nvPr>
            <p:ph type="body" sz="quarter" idx="20"/>
          </p:nvPr>
        </p:nvSpPr>
        <p:spPr>
          <a:xfrm>
            <a:off x="2497666" y="4342050"/>
            <a:ext cx="9698437"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Make your clients happy and be creative as you can.</a:t>
            </a:r>
          </a:p>
        </p:txBody>
      </p:sp>
      <p:sp>
        <p:nvSpPr>
          <p:cNvPr id="200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00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 Columns - 1 image left">
    <p:spTree>
      <p:nvGrpSpPr>
        <p:cNvPr id="1" name=""/>
        <p:cNvGrpSpPr/>
        <p:nvPr/>
      </p:nvGrpSpPr>
      <p:grpSpPr>
        <a:xfrm>
          <a:off x="0" y="0"/>
          <a:ext cx="0" cy="0"/>
          <a:chOff x="0" y="0"/>
          <a:chExt cx="0" cy="0"/>
        </a:xfrm>
      </p:grpSpPr>
      <p:sp>
        <p:nvSpPr>
          <p:cNvPr id="10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0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0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09" name="Text Page for with…"/>
          <p:cNvSpPr txBox="1">
            <a:spLocks noGrp="1"/>
          </p:cNvSpPr>
          <p:nvPr>
            <p:ph type="body" sz="quarter" idx="13"/>
          </p:nvPr>
        </p:nvSpPr>
        <p:spPr>
          <a:xfrm>
            <a:off x="1206500" y="1796626"/>
            <a:ext cx="17519650"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with </a:t>
            </a:r>
          </a:p>
          <a:p>
            <a:pPr marL="0" indent="0">
              <a:lnSpc>
                <a:spcPts val="6800"/>
              </a:lnSpc>
              <a:spcBef>
                <a:spcPts val="0"/>
              </a:spcBef>
              <a:buSzTx/>
              <a:buNone/>
              <a:defRPr sz="7200" spc="-215"/>
            </a:pPr>
            <a:r>
              <a:t>two columns and image left</a:t>
            </a:r>
          </a:p>
        </p:txBody>
      </p:sp>
      <p:sp>
        <p:nvSpPr>
          <p:cNvPr id="110" name="More content possibilities for you.Much more."/>
          <p:cNvSpPr txBox="1">
            <a:spLocks noGrp="1"/>
          </p:cNvSpPr>
          <p:nvPr>
            <p:ph type="body" sz="quarter" idx="14"/>
          </p:nvPr>
        </p:nvSpPr>
        <p:spPr>
          <a:xfrm>
            <a:off x="2590800" y="4342050"/>
            <a:ext cx="9652000"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More content possibilities for you.Much more.</a:t>
            </a:r>
          </a:p>
        </p:txBody>
      </p:sp>
      <p:sp>
        <p:nvSpPr>
          <p:cNvPr id="111" name="Tequis magnam everunt re volupti ntiusament at et omnimo totatin venimus anturis explaut alique quatem qui utemquia dolo erum soluptas alite tet id qui utempor esequis evelesc iaecabor re.…"/>
          <p:cNvSpPr txBox="1">
            <a:spLocks noGrp="1"/>
          </p:cNvSpPr>
          <p:nvPr>
            <p:ph type="body" sz="quarter" idx="15"/>
          </p:nvPr>
        </p:nvSpPr>
        <p:spPr>
          <a:xfrm>
            <a:off x="12546342" y="6875607"/>
            <a:ext cx="9806915"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quatem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gendandus veniscidus erum as ut idebit, toremporias ea conet volo repel is natqui officil magnihi. Tequis magnam everunt re volupti.</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gendandus veniscidus erum as ut idebit, toremporias ea conet volo repel is.</a:t>
            </a:r>
          </a:p>
        </p:txBody>
      </p:sp>
      <p:sp>
        <p:nvSpPr>
          <p:cNvPr id="112" name="Image"/>
          <p:cNvSpPr>
            <a:spLocks noGrp="1"/>
          </p:cNvSpPr>
          <p:nvPr>
            <p:ph type="pic" sz="half" idx="16"/>
          </p:nvPr>
        </p:nvSpPr>
        <p:spPr>
          <a:xfrm>
            <a:off x="-183787" y="3583037"/>
            <a:ext cx="11071921" cy="11071920"/>
          </a:xfrm>
          <a:prstGeom prst="rect">
            <a:avLst/>
          </a:prstGeom>
        </p:spPr>
        <p:txBody>
          <a:bodyPr lIns="91439" tIns="45719" rIns="91439" bIns="45719" anchor="t">
            <a:noAutofit/>
          </a:bodyPr>
          <a:lstStyle/>
          <a:p>
            <a:endParaRPr/>
          </a:p>
        </p:txBody>
      </p:sp>
      <p:sp>
        <p:nvSpPr>
          <p:cNvPr id="113"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Client Reference c">
    <p:spTree>
      <p:nvGrpSpPr>
        <p:cNvPr id="1" name=""/>
        <p:cNvGrpSpPr/>
        <p:nvPr/>
      </p:nvGrpSpPr>
      <p:grpSpPr>
        <a:xfrm>
          <a:off x="0" y="0"/>
          <a:ext cx="0" cy="0"/>
          <a:chOff x="0" y="0"/>
          <a:chExt cx="0" cy="0"/>
        </a:xfrm>
      </p:grpSpPr>
      <p:sp>
        <p:nvSpPr>
          <p:cNvPr id="201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015"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2016" name="Rectangle"/>
          <p:cNvSpPr/>
          <p:nvPr/>
        </p:nvSpPr>
        <p:spPr>
          <a:xfrm>
            <a:off x="2379274" y="5645248"/>
            <a:ext cx="4311447" cy="6350001"/>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2017" name="Rectangle"/>
          <p:cNvSpPr/>
          <p:nvPr/>
        </p:nvSpPr>
        <p:spPr>
          <a:xfrm>
            <a:off x="18088773" y="5645248"/>
            <a:ext cx="4311447" cy="6350001"/>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2018" name="Rectangle"/>
          <p:cNvSpPr/>
          <p:nvPr/>
        </p:nvSpPr>
        <p:spPr>
          <a:xfrm>
            <a:off x="7615773" y="5645248"/>
            <a:ext cx="4311447" cy="6350001"/>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2019" name="Rectangle"/>
          <p:cNvSpPr/>
          <p:nvPr/>
        </p:nvSpPr>
        <p:spPr>
          <a:xfrm>
            <a:off x="12852273" y="5645248"/>
            <a:ext cx="4311447" cy="6350001"/>
          </a:xfrm>
          <a:prstGeom prst="rect">
            <a:avLst/>
          </a:prstGeom>
          <a:solidFill>
            <a:srgbClr val="ECEEF0"/>
          </a:solidFill>
          <a:ln w="12700">
            <a:miter lim="400000"/>
          </a:ln>
        </p:spPr>
        <p:txBody>
          <a:bodyPr lIns="50800" tIns="50800" rIns="50800" bIns="50800" anchor="ctr"/>
          <a:lstStyle/>
          <a:p>
            <a:pPr>
              <a:defRPr>
                <a:solidFill>
                  <a:srgbClr val="DCDEE0"/>
                </a:solidFill>
              </a:defRPr>
            </a:pPr>
            <a:endParaRPr/>
          </a:p>
        </p:txBody>
      </p:sp>
      <p:sp>
        <p:nvSpPr>
          <p:cNvPr id="2020" name="Client references B"/>
          <p:cNvSpPr txBox="1">
            <a:spLocks noGrp="1"/>
          </p:cNvSpPr>
          <p:nvPr>
            <p:ph type="body" sz="quarter" idx="13"/>
          </p:nvPr>
        </p:nvSpPr>
        <p:spPr>
          <a:xfrm>
            <a:off x="1206500" y="1796626"/>
            <a:ext cx="7873902"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Client references B</a:t>
            </a:r>
          </a:p>
        </p:txBody>
      </p:sp>
      <p:sp>
        <p:nvSpPr>
          <p:cNvPr id="2021" name="photodune-2359510-smiles-xl_sw-small.jpg"/>
          <p:cNvSpPr>
            <a:spLocks noGrp="1"/>
          </p:cNvSpPr>
          <p:nvPr>
            <p:ph type="pic" sz="quarter" idx="14"/>
          </p:nvPr>
        </p:nvSpPr>
        <p:spPr>
          <a:xfrm>
            <a:off x="2052418" y="-1499754"/>
            <a:ext cx="8169951" cy="8169951"/>
          </a:xfrm>
          <a:prstGeom prst="rect">
            <a:avLst/>
          </a:prstGeom>
        </p:spPr>
        <p:txBody>
          <a:bodyPr lIns="91439" tIns="45719" rIns="91439" bIns="45719" anchor="t">
            <a:noAutofit/>
          </a:bodyPr>
          <a:lstStyle/>
          <a:p>
            <a:endParaRPr/>
          </a:p>
        </p:txBody>
      </p:sp>
      <p:sp>
        <p:nvSpPr>
          <p:cNvPr id="2022" name="Gary Phillips…"/>
          <p:cNvSpPr txBox="1">
            <a:spLocks noGrp="1"/>
          </p:cNvSpPr>
          <p:nvPr>
            <p:ph type="body" sz="quarter" idx="15"/>
          </p:nvPr>
        </p:nvSpPr>
        <p:spPr>
          <a:xfrm>
            <a:off x="2836438" y="7246753"/>
            <a:ext cx="3397119" cy="4377333"/>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Gary Phillips</a:t>
            </a:r>
          </a:p>
          <a:p>
            <a:pPr marL="0" indent="0" algn="ctr">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uris explaut alique.</a:t>
            </a:r>
          </a:p>
          <a:p>
            <a:pPr marL="0" indent="0" algn="ctr">
              <a:lnSpc>
                <a:spcPct val="120000"/>
              </a:lnSpc>
              <a:spcBef>
                <a:spcPts val="0"/>
              </a:spcBef>
              <a:buSzTx/>
              <a:buNone/>
              <a:defRPr sz="2600" cap="none" spc="0">
                <a:latin typeface="Poppins Regular"/>
                <a:ea typeface="Poppins Regular"/>
                <a:cs typeface="Poppins Regular"/>
                <a:sym typeface="Poppins Regular"/>
              </a:defRPr>
            </a:pPr>
            <a:endParaRP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Company here, 2013</a:t>
            </a:r>
          </a:p>
        </p:txBody>
      </p:sp>
      <p:sp>
        <p:nvSpPr>
          <p:cNvPr id="2023" name="photodune-2359510-smiles-xl_sw-small.jpg"/>
          <p:cNvSpPr>
            <a:spLocks noGrp="1"/>
          </p:cNvSpPr>
          <p:nvPr>
            <p:ph type="pic" sz="quarter" idx="16"/>
          </p:nvPr>
        </p:nvSpPr>
        <p:spPr>
          <a:xfrm>
            <a:off x="7288917" y="-1499754"/>
            <a:ext cx="8169952" cy="8169951"/>
          </a:xfrm>
          <a:prstGeom prst="rect">
            <a:avLst/>
          </a:prstGeom>
        </p:spPr>
        <p:txBody>
          <a:bodyPr lIns="91439" tIns="45719" rIns="91439" bIns="45719" anchor="t">
            <a:noAutofit/>
          </a:bodyPr>
          <a:lstStyle/>
          <a:p>
            <a:endParaRPr/>
          </a:p>
        </p:txBody>
      </p:sp>
      <p:sp>
        <p:nvSpPr>
          <p:cNvPr id="2024" name="photodune-2359510-smiles-xl_sw-small.jpg"/>
          <p:cNvSpPr>
            <a:spLocks noGrp="1"/>
          </p:cNvSpPr>
          <p:nvPr>
            <p:ph type="pic" sz="quarter" idx="17"/>
          </p:nvPr>
        </p:nvSpPr>
        <p:spPr>
          <a:xfrm>
            <a:off x="12525417" y="-1499754"/>
            <a:ext cx="8169951" cy="8169951"/>
          </a:xfrm>
          <a:prstGeom prst="rect">
            <a:avLst/>
          </a:prstGeom>
        </p:spPr>
        <p:txBody>
          <a:bodyPr lIns="91439" tIns="45719" rIns="91439" bIns="45719" anchor="t">
            <a:noAutofit/>
          </a:bodyPr>
          <a:lstStyle/>
          <a:p>
            <a:endParaRPr/>
          </a:p>
        </p:txBody>
      </p:sp>
      <p:sp>
        <p:nvSpPr>
          <p:cNvPr id="2025" name="Make your clients happy and be creative as you can."/>
          <p:cNvSpPr txBox="1">
            <a:spLocks noGrp="1"/>
          </p:cNvSpPr>
          <p:nvPr>
            <p:ph type="body" sz="quarter" idx="18"/>
          </p:nvPr>
        </p:nvSpPr>
        <p:spPr>
          <a:xfrm>
            <a:off x="13864101" y="2039117"/>
            <a:ext cx="8678269"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Make your clients happy and be creative as you can.</a:t>
            </a:r>
          </a:p>
        </p:txBody>
      </p:sp>
      <p:sp>
        <p:nvSpPr>
          <p:cNvPr id="2026" name="photodune-2359510-smiles-xl_sw-small.jpg"/>
          <p:cNvSpPr>
            <a:spLocks noGrp="1"/>
          </p:cNvSpPr>
          <p:nvPr>
            <p:ph type="pic" sz="quarter" idx="19"/>
          </p:nvPr>
        </p:nvSpPr>
        <p:spPr>
          <a:xfrm>
            <a:off x="17761917" y="-1499754"/>
            <a:ext cx="8169951" cy="8169951"/>
          </a:xfrm>
          <a:prstGeom prst="rect">
            <a:avLst/>
          </a:prstGeom>
        </p:spPr>
        <p:txBody>
          <a:bodyPr lIns="91439" tIns="45719" rIns="91439" bIns="45719" anchor="t">
            <a:noAutofit/>
          </a:bodyPr>
          <a:lstStyle/>
          <a:p>
            <a:endParaRPr/>
          </a:p>
        </p:txBody>
      </p:sp>
      <p:sp>
        <p:nvSpPr>
          <p:cNvPr id="2027" name="Gary Phillips…"/>
          <p:cNvSpPr txBox="1">
            <a:spLocks noGrp="1"/>
          </p:cNvSpPr>
          <p:nvPr>
            <p:ph type="body" sz="quarter" idx="20"/>
          </p:nvPr>
        </p:nvSpPr>
        <p:spPr>
          <a:xfrm>
            <a:off x="8072938" y="7246753"/>
            <a:ext cx="3397119" cy="4377333"/>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Gary Phillips</a:t>
            </a:r>
          </a:p>
          <a:p>
            <a:pPr marL="0" indent="0" algn="ctr">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uris explaut alique.</a:t>
            </a:r>
          </a:p>
          <a:p>
            <a:pPr marL="0" indent="0" algn="ctr">
              <a:lnSpc>
                <a:spcPct val="120000"/>
              </a:lnSpc>
              <a:spcBef>
                <a:spcPts val="0"/>
              </a:spcBef>
              <a:buSzTx/>
              <a:buNone/>
              <a:defRPr sz="2600" cap="none" spc="0">
                <a:latin typeface="Poppins Regular"/>
                <a:ea typeface="Poppins Regular"/>
                <a:cs typeface="Poppins Regular"/>
                <a:sym typeface="Poppins Regular"/>
              </a:defRPr>
            </a:pPr>
            <a:endParaRP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Company here, 2013</a:t>
            </a:r>
          </a:p>
        </p:txBody>
      </p:sp>
      <p:sp>
        <p:nvSpPr>
          <p:cNvPr id="2028" name="Gary Phillips…"/>
          <p:cNvSpPr txBox="1">
            <a:spLocks noGrp="1"/>
          </p:cNvSpPr>
          <p:nvPr>
            <p:ph type="body" sz="quarter" idx="21"/>
          </p:nvPr>
        </p:nvSpPr>
        <p:spPr>
          <a:xfrm>
            <a:off x="13309437" y="7246753"/>
            <a:ext cx="3397119" cy="4377333"/>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Gary Phillips</a:t>
            </a:r>
          </a:p>
          <a:p>
            <a:pPr marL="0" indent="0" algn="ctr">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uris explaut alique.</a:t>
            </a:r>
          </a:p>
          <a:p>
            <a:pPr marL="0" indent="0" algn="ctr">
              <a:lnSpc>
                <a:spcPct val="120000"/>
              </a:lnSpc>
              <a:spcBef>
                <a:spcPts val="0"/>
              </a:spcBef>
              <a:buSzTx/>
              <a:buNone/>
              <a:defRPr sz="2600" cap="none" spc="0">
                <a:latin typeface="Poppins Regular"/>
                <a:ea typeface="Poppins Regular"/>
                <a:cs typeface="Poppins Regular"/>
                <a:sym typeface="Poppins Regular"/>
              </a:defRPr>
            </a:pPr>
            <a:endParaRP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Company here, 2013</a:t>
            </a:r>
          </a:p>
        </p:txBody>
      </p:sp>
      <p:sp>
        <p:nvSpPr>
          <p:cNvPr id="2029" name="Gary Phillips…"/>
          <p:cNvSpPr txBox="1">
            <a:spLocks noGrp="1"/>
          </p:cNvSpPr>
          <p:nvPr>
            <p:ph type="body" sz="quarter" idx="22"/>
          </p:nvPr>
        </p:nvSpPr>
        <p:spPr>
          <a:xfrm>
            <a:off x="18545937" y="7246753"/>
            <a:ext cx="3397119" cy="4377333"/>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Gary Phillips</a:t>
            </a:r>
          </a:p>
          <a:p>
            <a:pPr marL="0" indent="0" algn="ctr">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uris explaut alique.</a:t>
            </a:r>
          </a:p>
          <a:p>
            <a:pPr marL="0" indent="0" algn="ctr">
              <a:lnSpc>
                <a:spcPct val="120000"/>
              </a:lnSpc>
              <a:spcBef>
                <a:spcPts val="0"/>
              </a:spcBef>
              <a:buSzTx/>
              <a:buNone/>
              <a:defRPr sz="2600" cap="none" spc="0">
                <a:latin typeface="Poppins Regular"/>
                <a:ea typeface="Poppins Regular"/>
                <a:cs typeface="Poppins Regular"/>
                <a:sym typeface="Poppins Regular"/>
              </a:defRPr>
            </a:pPr>
            <a:endParaRP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Company here, 2013</a:t>
            </a:r>
          </a:p>
        </p:txBody>
      </p:sp>
      <p:sp>
        <p:nvSpPr>
          <p:cNvPr id="203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0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Client Reference d">
    <p:spTree>
      <p:nvGrpSpPr>
        <p:cNvPr id="1" name=""/>
        <p:cNvGrpSpPr/>
        <p:nvPr/>
      </p:nvGrpSpPr>
      <p:grpSpPr>
        <a:xfrm>
          <a:off x="0" y="0"/>
          <a:ext cx="0" cy="0"/>
          <a:chOff x="0" y="0"/>
          <a:chExt cx="0" cy="0"/>
        </a:xfrm>
      </p:grpSpPr>
      <p:sp>
        <p:nvSpPr>
          <p:cNvPr id="203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039"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2040" name="Rectangle"/>
          <p:cNvSpPr>
            <a:spLocks noGrp="1"/>
          </p:cNvSpPr>
          <p:nvPr>
            <p:ph type="body" sz="half" idx="13"/>
          </p:nvPr>
        </p:nvSpPr>
        <p:spPr>
          <a:xfrm>
            <a:off x="6165195" y="6968066"/>
            <a:ext cx="16090638" cy="4693842"/>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41" name="What clients say about us"/>
          <p:cNvSpPr txBox="1">
            <a:spLocks noGrp="1"/>
          </p:cNvSpPr>
          <p:nvPr>
            <p:ph type="body" sz="half" idx="14"/>
          </p:nvPr>
        </p:nvSpPr>
        <p:spPr>
          <a:xfrm>
            <a:off x="1206500" y="1364826"/>
            <a:ext cx="7873902" cy="10122747"/>
          </a:xfrm>
          <a:prstGeom prst="rect">
            <a:avLst/>
          </a:prstGeom>
        </p:spPr>
        <p:txBody>
          <a:bodyPr lIns="45719" tIns="45719" rIns="45719" bIns="45719" anchor="t">
            <a:noAutofit/>
          </a:bodyPr>
          <a:lstStyle>
            <a:lvl1pPr marL="0" indent="0">
              <a:lnSpc>
                <a:spcPct val="80000"/>
              </a:lnSpc>
              <a:spcBef>
                <a:spcPts val="0"/>
              </a:spcBef>
              <a:buSzTx/>
              <a:buNone/>
              <a:defRPr sz="14400" spc="-431"/>
            </a:lvl1pPr>
          </a:lstStyle>
          <a:p>
            <a:r>
              <a:t>What clients say about us</a:t>
            </a:r>
          </a:p>
        </p:txBody>
      </p:sp>
      <p:sp>
        <p:nvSpPr>
          <p:cNvPr id="2042" name="Make your clients happy and be creative as you can."/>
          <p:cNvSpPr txBox="1">
            <a:spLocks noGrp="1"/>
          </p:cNvSpPr>
          <p:nvPr>
            <p:ph type="body" sz="quarter" idx="15"/>
          </p:nvPr>
        </p:nvSpPr>
        <p:spPr>
          <a:xfrm>
            <a:off x="12589933" y="3630850"/>
            <a:ext cx="9698437"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Make your clients happy and be creative as you can.</a:t>
            </a:r>
          </a:p>
        </p:txBody>
      </p:sp>
      <p:sp>
        <p:nvSpPr>
          <p:cNvPr id="2043" name="photodune-2359510-smiles-xl_sw-small.jpg"/>
          <p:cNvSpPr>
            <a:spLocks noGrp="1"/>
          </p:cNvSpPr>
          <p:nvPr>
            <p:ph type="pic" sz="quarter" idx="16"/>
          </p:nvPr>
        </p:nvSpPr>
        <p:spPr>
          <a:xfrm>
            <a:off x="7507271" y="1219398"/>
            <a:ext cx="8169952" cy="8169951"/>
          </a:xfrm>
          <a:prstGeom prst="rect">
            <a:avLst/>
          </a:prstGeom>
        </p:spPr>
        <p:txBody>
          <a:bodyPr lIns="91439" tIns="45719" rIns="91439" bIns="45719" anchor="t">
            <a:noAutofit/>
          </a:bodyPr>
          <a:lstStyle/>
          <a:p>
            <a:endParaRPr/>
          </a:p>
        </p:txBody>
      </p:sp>
      <p:sp>
        <p:nvSpPr>
          <p:cNvPr id="2044" name="Gary Phillips…"/>
          <p:cNvSpPr txBox="1">
            <a:spLocks noGrp="1"/>
          </p:cNvSpPr>
          <p:nvPr>
            <p:ph type="body" sz="quarter" idx="17"/>
          </p:nvPr>
        </p:nvSpPr>
        <p:spPr>
          <a:xfrm>
            <a:off x="11098736" y="7709509"/>
            <a:ext cx="10599408" cy="3541157"/>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Gary Phillips</a:t>
            </a:r>
          </a:p>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venimus anturis explaut alique. Tequis magnam everunt re volupti ntiusament at et omnimo totatin venimus anturis explaut alique. Tequis magnam everunt re volupti ntiusament at et omnimo totatin venimus anturis explaut alique.</a:t>
            </a:r>
          </a:p>
        </p:txBody>
      </p:sp>
      <p:sp>
        <p:nvSpPr>
          <p:cNvPr id="2045" name="Company here,…"/>
          <p:cNvSpPr txBox="1"/>
          <p:nvPr/>
        </p:nvSpPr>
        <p:spPr>
          <a:xfrm>
            <a:off x="7730719" y="9481820"/>
            <a:ext cx="2965832" cy="8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110000"/>
              </a:lnSpc>
              <a:defRPr sz="2000">
                <a:solidFill>
                  <a:srgbClr val="6E686F"/>
                </a:solidFill>
              </a:defRPr>
            </a:pPr>
            <a:r>
              <a:t>Company here,</a:t>
            </a:r>
          </a:p>
          <a:p>
            <a:pPr>
              <a:lnSpc>
                <a:spcPct val="110000"/>
              </a:lnSpc>
              <a:defRPr sz="2000">
                <a:solidFill>
                  <a:srgbClr val="6E686F"/>
                </a:solidFill>
              </a:defRPr>
            </a:pPr>
            <a:r>
              <a:t>2016</a:t>
            </a:r>
          </a:p>
        </p:txBody>
      </p:sp>
      <p:sp>
        <p:nvSpPr>
          <p:cNvPr id="2046" name="„"/>
          <p:cNvSpPr txBox="1">
            <a:spLocks noGrp="1"/>
          </p:cNvSpPr>
          <p:nvPr>
            <p:ph type="body" sz="quarter" idx="18"/>
          </p:nvPr>
        </p:nvSpPr>
        <p:spPr>
          <a:xfrm>
            <a:off x="18759951" y="6260677"/>
            <a:ext cx="3058882" cy="2045851"/>
          </a:xfrm>
          <a:prstGeom prst="rect">
            <a:avLst/>
          </a:prstGeom>
        </p:spPr>
        <p:txBody>
          <a:bodyPr lIns="45719" tIns="45719" rIns="45719" bIns="45719" anchor="t">
            <a:noAutofit/>
          </a:bodyPr>
          <a:lstStyle>
            <a:lvl1pPr marL="0" indent="0" algn="r">
              <a:lnSpc>
                <a:spcPts val="7000"/>
              </a:lnSpc>
              <a:spcBef>
                <a:spcPts val="0"/>
              </a:spcBef>
              <a:buSzTx/>
              <a:buNone/>
              <a:defRPr sz="28800" spc="-863"/>
            </a:lvl1pPr>
          </a:lstStyle>
          <a:p>
            <a:r>
              <a:t>„</a:t>
            </a:r>
          </a:p>
        </p:txBody>
      </p:sp>
      <p:sp>
        <p:nvSpPr>
          <p:cNvPr id="204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04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Pro &amp; Contra a">
    <p:spTree>
      <p:nvGrpSpPr>
        <p:cNvPr id="1" name=""/>
        <p:cNvGrpSpPr/>
        <p:nvPr/>
      </p:nvGrpSpPr>
      <p:grpSpPr>
        <a:xfrm>
          <a:off x="0" y="0"/>
          <a:ext cx="0" cy="0"/>
          <a:chOff x="0" y="0"/>
          <a:chExt cx="0" cy="0"/>
        </a:xfrm>
      </p:grpSpPr>
      <p:sp>
        <p:nvSpPr>
          <p:cNvPr id="205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05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057" name="Rectangle"/>
          <p:cNvSpPr>
            <a:spLocks noGrp="1"/>
          </p:cNvSpPr>
          <p:nvPr>
            <p:ph type="body" sz="quarter" idx="13"/>
          </p:nvPr>
        </p:nvSpPr>
        <p:spPr>
          <a:xfrm>
            <a:off x="9460740" y="4493781"/>
            <a:ext cx="5830490" cy="9237598"/>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058" name="Rectangle"/>
          <p:cNvSpPr>
            <a:spLocks noGrp="1"/>
          </p:cNvSpPr>
          <p:nvPr>
            <p:ph type="body" sz="quarter" idx="14"/>
          </p:nvPr>
        </p:nvSpPr>
        <p:spPr>
          <a:xfrm>
            <a:off x="16542207" y="4493781"/>
            <a:ext cx="5830490" cy="9237598"/>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059" name="Pro &amp; Contra List"/>
          <p:cNvSpPr txBox="1">
            <a:spLocks noGrp="1"/>
          </p:cNvSpPr>
          <p:nvPr>
            <p:ph type="body" sz="half" idx="15"/>
          </p:nvPr>
        </p:nvSpPr>
        <p:spPr>
          <a:xfrm>
            <a:off x="1206500" y="1364826"/>
            <a:ext cx="7873902" cy="10122747"/>
          </a:xfrm>
          <a:prstGeom prst="rect">
            <a:avLst/>
          </a:prstGeom>
        </p:spPr>
        <p:txBody>
          <a:bodyPr lIns="45719" tIns="45719" rIns="45719" bIns="45719" anchor="t">
            <a:noAutofit/>
          </a:bodyPr>
          <a:lstStyle>
            <a:lvl1pPr marL="0" indent="0">
              <a:lnSpc>
                <a:spcPct val="80000"/>
              </a:lnSpc>
              <a:spcBef>
                <a:spcPts val="0"/>
              </a:spcBef>
              <a:buSzTx/>
              <a:buNone/>
              <a:defRPr sz="14400" spc="-431"/>
            </a:lvl1pPr>
          </a:lstStyle>
          <a:p>
            <a:r>
              <a:t>Pro &amp; Contra List</a:t>
            </a:r>
          </a:p>
        </p:txBody>
      </p:sp>
      <p:sp>
        <p:nvSpPr>
          <p:cNvPr id="2060" name="Pro"/>
          <p:cNvSpPr txBox="1">
            <a:spLocks noGrp="1"/>
          </p:cNvSpPr>
          <p:nvPr>
            <p:ph type="body" sz="quarter" idx="16"/>
          </p:nvPr>
        </p:nvSpPr>
        <p:spPr>
          <a:xfrm>
            <a:off x="9964258" y="4882726"/>
            <a:ext cx="4772655" cy="881791"/>
          </a:xfrm>
          <a:prstGeom prst="rect">
            <a:avLst/>
          </a:prstGeom>
        </p:spPr>
        <p:txBody>
          <a:bodyPr lIns="45719" tIns="45719" rIns="45719" bIns="45719" anchor="t">
            <a:noAutofit/>
          </a:bodyPr>
          <a:lstStyle>
            <a:lvl1pPr marL="0" indent="0">
              <a:spcBef>
                <a:spcPts val="0"/>
              </a:spcBef>
              <a:buSzTx/>
              <a:buNone/>
              <a:defRPr sz="4800" spc="-144"/>
            </a:lvl1pPr>
          </a:lstStyle>
          <a:p>
            <a:r>
              <a:t>Pro</a:t>
            </a:r>
          </a:p>
        </p:txBody>
      </p:sp>
      <p:sp>
        <p:nvSpPr>
          <p:cNvPr id="2061" name="Contra"/>
          <p:cNvSpPr txBox="1">
            <a:spLocks noGrp="1"/>
          </p:cNvSpPr>
          <p:nvPr>
            <p:ph type="body" sz="quarter" idx="17"/>
          </p:nvPr>
        </p:nvSpPr>
        <p:spPr>
          <a:xfrm>
            <a:off x="17045725" y="4882726"/>
            <a:ext cx="4772655" cy="881791"/>
          </a:xfrm>
          <a:prstGeom prst="rect">
            <a:avLst/>
          </a:prstGeom>
        </p:spPr>
        <p:txBody>
          <a:bodyPr lIns="45719" tIns="45719" rIns="45719" bIns="45719" anchor="t">
            <a:noAutofit/>
          </a:bodyPr>
          <a:lstStyle>
            <a:lvl1pPr marL="0" indent="0">
              <a:spcBef>
                <a:spcPts val="0"/>
              </a:spcBef>
              <a:buSzTx/>
              <a:buNone/>
              <a:defRPr sz="4800" spc="-144"/>
            </a:lvl1pPr>
          </a:lstStyle>
          <a:p>
            <a:r>
              <a:t>Contra</a:t>
            </a:r>
          </a:p>
        </p:txBody>
      </p:sp>
      <p:sp>
        <p:nvSpPr>
          <p:cNvPr id="2062" name="Pro List - Point A"/>
          <p:cNvSpPr>
            <a:spLocks noGrp="1"/>
          </p:cNvSpPr>
          <p:nvPr>
            <p:ph type="body" sz="quarter" idx="18"/>
          </p:nvPr>
        </p:nvSpPr>
        <p:spPr>
          <a:xfrm>
            <a:off x="9986425" y="6399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 List - Point A</a:t>
            </a:r>
          </a:p>
        </p:txBody>
      </p:sp>
      <p:sp>
        <p:nvSpPr>
          <p:cNvPr id="2063" name="Ligne"/>
          <p:cNvSpPr>
            <a:spLocks noGrp="1"/>
          </p:cNvSpPr>
          <p:nvPr>
            <p:ph type="body" sz="quarter" idx="19"/>
          </p:nvPr>
        </p:nvSpPr>
        <p:spPr>
          <a:xfrm>
            <a:off x="9995478" y="7204246"/>
            <a:ext cx="4761015"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64" name="Pro List - Point A"/>
          <p:cNvSpPr>
            <a:spLocks noGrp="1"/>
          </p:cNvSpPr>
          <p:nvPr>
            <p:ph type="body" sz="quarter" idx="20"/>
          </p:nvPr>
        </p:nvSpPr>
        <p:spPr>
          <a:xfrm>
            <a:off x="9986425" y="7415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 List - Point A</a:t>
            </a:r>
          </a:p>
        </p:txBody>
      </p:sp>
      <p:sp>
        <p:nvSpPr>
          <p:cNvPr id="2065" name="Ligne"/>
          <p:cNvSpPr>
            <a:spLocks noGrp="1"/>
          </p:cNvSpPr>
          <p:nvPr>
            <p:ph type="body" sz="quarter" idx="21"/>
          </p:nvPr>
        </p:nvSpPr>
        <p:spPr>
          <a:xfrm>
            <a:off x="9995478" y="8220246"/>
            <a:ext cx="4761015"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66" name="Pro List - Point A"/>
          <p:cNvSpPr>
            <a:spLocks noGrp="1"/>
          </p:cNvSpPr>
          <p:nvPr>
            <p:ph type="body" sz="quarter" idx="22"/>
          </p:nvPr>
        </p:nvSpPr>
        <p:spPr>
          <a:xfrm>
            <a:off x="9986425" y="8431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 List - Point A</a:t>
            </a:r>
          </a:p>
        </p:txBody>
      </p:sp>
      <p:sp>
        <p:nvSpPr>
          <p:cNvPr id="2067" name="Ligne"/>
          <p:cNvSpPr>
            <a:spLocks noGrp="1"/>
          </p:cNvSpPr>
          <p:nvPr>
            <p:ph type="body" sz="quarter" idx="23"/>
          </p:nvPr>
        </p:nvSpPr>
        <p:spPr>
          <a:xfrm>
            <a:off x="9995478" y="9236246"/>
            <a:ext cx="4761015"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68" name="Pro List - Point A"/>
          <p:cNvSpPr>
            <a:spLocks noGrp="1"/>
          </p:cNvSpPr>
          <p:nvPr>
            <p:ph type="body" sz="quarter" idx="24"/>
          </p:nvPr>
        </p:nvSpPr>
        <p:spPr>
          <a:xfrm>
            <a:off x="9986425" y="9447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 List - Point A</a:t>
            </a:r>
          </a:p>
        </p:txBody>
      </p:sp>
      <p:sp>
        <p:nvSpPr>
          <p:cNvPr id="2069" name="Ligne"/>
          <p:cNvSpPr>
            <a:spLocks noGrp="1"/>
          </p:cNvSpPr>
          <p:nvPr>
            <p:ph type="body" sz="quarter" idx="25"/>
          </p:nvPr>
        </p:nvSpPr>
        <p:spPr>
          <a:xfrm>
            <a:off x="9995478" y="10252246"/>
            <a:ext cx="4761015"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70" name="Pro List - Point A"/>
          <p:cNvSpPr>
            <a:spLocks noGrp="1"/>
          </p:cNvSpPr>
          <p:nvPr>
            <p:ph type="body" sz="quarter" idx="26"/>
          </p:nvPr>
        </p:nvSpPr>
        <p:spPr>
          <a:xfrm>
            <a:off x="9986425" y="10463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 List - Point A</a:t>
            </a:r>
          </a:p>
        </p:txBody>
      </p:sp>
      <p:sp>
        <p:nvSpPr>
          <p:cNvPr id="2071" name="Ligne"/>
          <p:cNvSpPr>
            <a:spLocks noGrp="1"/>
          </p:cNvSpPr>
          <p:nvPr>
            <p:ph type="body" sz="quarter" idx="27"/>
          </p:nvPr>
        </p:nvSpPr>
        <p:spPr>
          <a:xfrm>
            <a:off x="9995478" y="11268246"/>
            <a:ext cx="4761015"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72" name="Pro List - Point A"/>
          <p:cNvSpPr>
            <a:spLocks noGrp="1"/>
          </p:cNvSpPr>
          <p:nvPr>
            <p:ph type="body" sz="quarter" idx="28"/>
          </p:nvPr>
        </p:nvSpPr>
        <p:spPr>
          <a:xfrm>
            <a:off x="9986425" y="11479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Pro List - Point A</a:t>
            </a:r>
          </a:p>
        </p:txBody>
      </p:sp>
      <p:sp>
        <p:nvSpPr>
          <p:cNvPr id="2073" name="Ligne"/>
          <p:cNvSpPr>
            <a:spLocks noGrp="1"/>
          </p:cNvSpPr>
          <p:nvPr>
            <p:ph type="body" sz="quarter" idx="29"/>
          </p:nvPr>
        </p:nvSpPr>
        <p:spPr>
          <a:xfrm>
            <a:off x="9995478" y="12284246"/>
            <a:ext cx="4761015"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74" name="Contra List - Point A"/>
          <p:cNvSpPr>
            <a:spLocks noGrp="1"/>
          </p:cNvSpPr>
          <p:nvPr>
            <p:ph type="body" sz="quarter" idx="30"/>
          </p:nvPr>
        </p:nvSpPr>
        <p:spPr>
          <a:xfrm>
            <a:off x="17072418" y="6399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Contra List - Point A</a:t>
            </a:r>
          </a:p>
        </p:txBody>
      </p:sp>
      <p:sp>
        <p:nvSpPr>
          <p:cNvPr id="2075" name="Ligne"/>
          <p:cNvSpPr>
            <a:spLocks noGrp="1"/>
          </p:cNvSpPr>
          <p:nvPr>
            <p:ph type="body" sz="quarter" idx="31"/>
          </p:nvPr>
        </p:nvSpPr>
        <p:spPr>
          <a:xfrm>
            <a:off x="17081470" y="7204246"/>
            <a:ext cx="4761016"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76" name="Contra List - Point A"/>
          <p:cNvSpPr>
            <a:spLocks noGrp="1"/>
          </p:cNvSpPr>
          <p:nvPr>
            <p:ph type="body" sz="quarter" idx="32"/>
          </p:nvPr>
        </p:nvSpPr>
        <p:spPr>
          <a:xfrm>
            <a:off x="17072418" y="7415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Contra List - Point A</a:t>
            </a:r>
          </a:p>
        </p:txBody>
      </p:sp>
      <p:sp>
        <p:nvSpPr>
          <p:cNvPr id="2077" name="Ligne"/>
          <p:cNvSpPr>
            <a:spLocks noGrp="1"/>
          </p:cNvSpPr>
          <p:nvPr>
            <p:ph type="body" sz="quarter" idx="33"/>
          </p:nvPr>
        </p:nvSpPr>
        <p:spPr>
          <a:xfrm>
            <a:off x="17081470" y="8220246"/>
            <a:ext cx="4761016"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78" name="Contra List - Point A"/>
          <p:cNvSpPr>
            <a:spLocks noGrp="1"/>
          </p:cNvSpPr>
          <p:nvPr>
            <p:ph type="body" sz="quarter" idx="34"/>
          </p:nvPr>
        </p:nvSpPr>
        <p:spPr>
          <a:xfrm>
            <a:off x="17072418" y="8431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Contra List - Point A</a:t>
            </a:r>
          </a:p>
        </p:txBody>
      </p:sp>
      <p:sp>
        <p:nvSpPr>
          <p:cNvPr id="2079" name="Ligne"/>
          <p:cNvSpPr>
            <a:spLocks noGrp="1"/>
          </p:cNvSpPr>
          <p:nvPr>
            <p:ph type="body" sz="quarter" idx="35"/>
          </p:nvPr>
        </p:nvSpPr>
        <p:spPr>
          <a:xfrm>
            <a:off x="17081470" y="9236246"/>
            <a:ext cx="4761016"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80" name="Contra List - Point A"/>
          <p:cNvSpPr>
            <a:spLocks noGrp="1"/>
          </p:cNvSpPr>
          <p:nvPr>
            <p:ph type="body" sz="quarter" idx="36"/>
          </p:nvPr>
        </p:nvSpPr>
        <p:spPr>
          <a:xfrm>
            <a:off x="17072418" y="9447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Contra List - Point A</a:t>
            </a:r>
          </a:p>
        </p:txBody>
      </p:sp>
      <p:sp>
        <p:nvSpPr>
          <p:cNvPr id="2081" name="Ligne"/>
          <p:cNvSpPr>
            <a:spLocks noGrp="1"/>
          </p:cNvSpPr>
          <p:nvPr>
            <p:ph type="body" sz="quarter" idx="37"/>
          </p:nvPr>
        </p:nvSpPr>
        <p:spPr>
          <a:xfrm>
            <a:off x="17081470" y="10252246"/>
            <a:ext cx="4761016"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82" name="Contra List - Point A"/>
          <p:cNvSpPr>
            <a:spLocks noGrp="1"/>
          </p:cNvSpPr>
          <p:nvPr>
            <p:ph type="body" sz="quarter" idx="38"/>
          </p:nvPr>
        </p:nvSpPr>
        <p:spPr>
          <a:xfrm>
            <a:off x="17072418" y="10463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Contra List - Point A</a:t>
            </a:r>
          </a:p>
        </p:txBody>
      </p:sp>
      <p:sp>
        <p:nvSpPr>
          <p:cNvPr id="2083" name="Ligne"/>
          <p:cNvSpPr>
            <a:spLocks noGrp="1"/>
          </p:cNvSpPr>
          <p:nvPr>
            <p:ph type="body" sz="quarter" idx="39"/>
          </p:nvPr>
        </p:nvSpPr>
        <p:spPr>
          <a:xfrm>
            <a:off x="17081470" y="11268246"/>
            <a:ext cx="4761016"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84" name="Contra List - Point A"/>
          <p:cNvSpPr>
            <a:spLocks noGrp="1"/>
          </p:cNvSpPr>
          <p:nvPr>
            <p:ph type="body" sz="quarter" idx="40"/>
          </p:nvPr>
        </p:nvSpPr>
        <p:spPr>
          <a:xfrm>
            <a:off x="17072418" y="11479001"/>
            <a:ext cx="4742079"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Contra List - Point A</a:t>
            </a:r>
          </a:p>
        </p:txBody>
      </p:sp>
      <p:sp>
        <p:nvSpPr>
          <p:cNvPr id="2085" name="Ligne"/>
          <p:cNvSpPr>
            <a:spLocks noGrp="1"/>
          </p:cNvSpPr>
          <p:nvPr>
            <p:ph type="body" sz="quarter" idx="41"/>
          </p:nvPr>
        </p:nvSpPr>
        <p:spPr>
          <a:xfrm>
            <a:off x="17081470" y="12284246"/>
            <a:ext cx="4761016"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86" name="Cercle"/>
          <p:cNvSpPr>
            <a:spLocks noGrp="1"/>
          </p:cNvSpPr>
          <p:nvPr>
            <p:ph type="body" sz="quarter" idx="42"/>
          </p:nvPr>
        </p:nvSpPr>
        <p:spPr>
          <a:xfrm>
            <a:off x="20562819" y="3899700"/>
            <a:ext cx="1278897" cy="1278897"/>
          </a:xfrm>
          <a:prstGeom prst="ellipse">
            <a:avLst/>
          </a:prstGeom>
          <a:solidFill>
            <a:srgbClr val="00000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87" name=""/>
          <p:cNvSpPr>
            <a:spLocks noGrp="1"/>
          </p:cNvSpPr>
          <p:nvPr>
            <p:ph type="body" sz="quarter" idx="43"/>
          </p:nvPr>
        </p:nvSpPr>
        <p:spPr>
          <a:xfrm>
            <a:off x="20562819" y="4005748"/>
            <a:ext cx="1278897" cy="1041401"/>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088" name="Cercle"/>
          <p:cNvSpPr>
            <a:spLocks noGrp="1"/>
          </p:cNvSpPr>
          <p:nvPr>
            <p:ph type="body" sz="quarter" idx="44"/>
          </p:nvPr>
        </p:nvSpPr>
        <p:spPr>
          <a:xfrm>
            <a:off x="13477597" y="3899700"/>
            <a:ext cx="1278897" cy="1278897"/>
          </a:xfrm>
          <a:prstGeom prst="ellipse">
            <a:avLst/>
          </a:prstGeom>
          <a:solidFill>
            <a:srgbClr val="00000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089" name=""/>
          <p:cNvSpPr>
            <a:spLocks noGrp="1"/>
          </p:cNvSpPr>
          <p:nvPr>
            <p:ph type="body" sz="quarter" idx="45"/>
          </p:nvPr>
        </p:nvSpPr>
        <p:spPr>
          <a:xfrm>
            <a:off x="13477597" y="4018448"/>
            <a:ext cx="1278897" cy="1041401"/>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09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09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Pro &amp; Contra b">
    <p:spTree>
      <p:nvGrpSpPr>
        <p:cNvPr id="1" name=""/>
        <p:cNvGrpSpPr/>
        <p:nvPr/>
      </p:nvGrpSpPr>
      <p:grpSpPr>
        <a:xfrm>
          <a:off x="0" y="0"/>
          <a:ext cx="0" cy="0"/>
          <a:chOff x="0" y="0"/>
          <a:chExt cx="0" cy="0"/>
        </a:xfrm>
      </p:grpSpPr>
      <p:sp>
        <p:nvSpPr>
          <p:cNvPr id="209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099"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2100" name="Rectangle"/>
          <p:cNvSpPr>
            <a:spLocks noGrp="1"/>
          </p:cNvSpPr>
          <p:nvPr>
            <p:ph type="body" sz="quarter" idx="13"/>
          </p:nvPr>
        </p:nvSpPr>
        <p:spPr>
          <a:xfrm>
            <a:off x="2379274" y="5645248"/>
            <a:ext cx="9547946" cy="63500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01" name="Rectangle"/>
          <p:cNvSpPr>
            <a:spLocks noGrp="1"/>
          </p:cNvSpPr>
          <p:nvPr>
            <p:ph type="body" sz="quarter" idx="14"/>
          </p:nvPr>
        </p:nvSpPr>
        <p:spPr>
          <a:xfrm>
            <a:off x="12852273" y="5645248"/>
            <a:ext cx="9547946" cy="63500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02" name="Pro &amp; Contra Analysis"/>
          <p:cNvSpPr txBox="1">
            <a:spLocks noGrp="1"/>
          </p:cNvSpPr>
          <p:nvPr>
            <p:ph type="body" sz="quarter" idx="15"/>
          </p:nvPr>
        </p:nvSpPr>
        <p:spPr>
          <a:xfrm>
            <a:off x="1206500" y="1796626"/>
            <a:ext cx="7873902"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Pro &amp; Contra Analysis</a:t>
            </a:r>
          </a:p>
        </p:txBody>
      </p:sp>
      <p:sp>
        <p:nvSpPr>
          <p:cNvPr id="2103" name="Make your clients happy and be creative as you can."/>
          <p:cNvSpPr txBox="1">
            <a:spLocks noGrp="1"/>
          </p:cNvSpPr>
          <p:nvPr>
            <p:ph type="body" sz="quarter" idx="16"/>
          </p:nvPr>
        </p:nvSpPr>
        <p:spPr>
          <a:xfrm>
            <a:off x="13864101" y="2039117"/>
            <a:ext cx="8678269"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Make your clients happy and be creative as you can.</a:t>
            </a:r>
          </a:p>
        </p:txBody>
      </p:sp>
      <p:sp>
        <p:nvSpPr>
          <p:cNvPr id="2104" name="Cercle"/>
          <p:cNvSpPr>
            <a:spLocks noGrp="1"/>
          </p:cNvSpPr>
          <p:nvPr>
            <p:ph type="body" sz="quarter" idx="17"/>
          </p:nvPr>
        </p:nvSpPr>
        <p:spPr>
          <a:xfrm>
            <a:off x="6513799" y="5150290"/>
            <a:ext cx="1278897" cy="1278897"/>
          </a:xfrm>
          <a:prstGeom prst="ellipse">
            <a:avLst/>
          </a:prstGeom>
          <a:solidFill>
            <a:srgbClr val="00000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05" name=""/>
          <p:cNvSpPr>
            <a:spLocks noGrp="1"/>
          </p:cNvSpPr>
          <p:nvPr>
            <p:ph type="body" sz="quarter" idx="18"/>
          </p:nvPr>
        </p:nvSpPr>
        <p:spPr>
          <a:xfrm>
            <a:off x="6513799" y="5269038"/>
            <a:ext cx="1278897" cy="1041401"/>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106" name="Cercle"/>
          <p:cNvSpPr>
            <a:spLocks noGrp="1"/>
          </p:cNvSpPr>
          <p:nvPr>
            <p:ph type="body" sz="quarter" idx="19"/>
          </p:nvPr>
        </p:nvSpPr>
        <p:spPr>
          <a:xfrm>
            <a:off x="16986798" y="5150290"/>
            <a:ext cx="1278897" cy="1278897"/>
          </a:xfrm>
          <a:prstGeom prst="ellipse">
            <a:avLst/>
          </a:prstGeom>
          <a:solidFill>
            <a:srgbClr val="00000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07" name=""/>
          <p:cNvSpPr>
            <a:spLocks noGrp="1"/>
          </p:cNvSpPr>
          <p:nvPr>
            <p:ph type="body" sz="quarter" idx="20"/>
          </p:nvPr>
        </p:nvSpPr>
        <p:spPr>
          <a:xfrm>
            <a:off x="16986798" y="5256338"/>
            <a:ext cx="1278897" cy="1041401"/>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108" name="Place your Pro List Point A here"/>
          <p:cNvSpPr>
            <a:spLocks noGrp="1"/>
          </p:cNvSpPr>
          <p:nvPr>
            <p:ph type="body" sz="quarter" idx="21"/>
          </p:nvPr>
        </p:nvSpPr>
        <p:spPr>
          <a:xfrm>
            <a:off x="3236237" y="7482734"/>
            <a:ext cx="7806030"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09" name="Ligne"/>
          <p:cNvSpPr>
            <a:spLocks noGrp="1"/>
          </p:cNvSpPr>
          <p:nvPr>
            <p:ph type="body" sz="quarter" idx="22"/>
          </p:nvPr>
        </p:nvSpPr>
        <p:spPr>
          <a:xfrm>
            <a:off x="3020968" y="8287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10" name="Place your Pro List Point A here"/>
          <p:cNvSpPr>
            <a:spLocks noGrp="1"/>
          </p:cNvSpPr>
          <p:nvPr>
            <p:ph type="body" sz="quarter" idx="23"/>
          </p:nvPr>
        </p:nvSpPr>
        <p:spPr>
          <a:xfrm>
            <a:off x="3236237" y="8498734"/>
            <a:ext cx="7806030"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11" name="Ligne"/>
          <p:cNvSpPr>
            <a:spLocks noGrp="1"/>
          </p:cNvSpPr>
          <p:nvPr>
            <p:ph type="body" sz="quarter" idx="24"/>
          </p:nvPr>
        </p:nvSpPr>
        <p:spPr>
          <a:xfrm>
            <a:off x="3020968" y="9303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12" name="Place your Pro List Point A here"/>
          <p:cNvSpPr>
            <a:spLocks noGrp="1"/>
          </p:cNvSpPr>
          <p:nvPr>
            <p:ph type="body" sz="quarter" idx="25"/>
          </p:nvPr>
        </p:nvSpPr>
        <p:spPr>
          <a:xfrm>
            <a:off x="3236237" y="9514734"/>
            <a:ext cx="7806030"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13" name="Ligne"/>
          <p:cNvSpPr>
            <a:spLocks noGrp="1"/>
          </p:cNvSpPr>
          <p:nvPr>
            <p:ph type="body" sz="quarter" idx="26"/>
          </p:nvPr>
        </p:nvSpPr>
        <p:spPr>
          <a:xfrm>
            <a:off x="3020968" y="10319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14" name="Place your Pro List Point A here"/>
          <p:cNvSpPr>
            <a:spLocks noGrp="1"/>
          </p:cNvSpPr>
          <p:nvPr>
            <p:ph type="body" sz="quarter" idx="27"/>
          </p:nvPr>
        </p:nvSpPr>
        <p:spPr>
          <a:xfrm>
            <a:off x="3236237" y="10530734"/>
            <a:ext cx="7806030"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15" name="Ligne"/>
          <p:cNvSpPr>
            <a:spLocks noGrp="1"/>
          </p:cNvSpPr>
          <p:nvPr>
            <p:ph type="body" sz="quarter" idx="28"/>
          </p:nvPr>
        </p:nvSpPr>
        <p:spPr>
          <a:xfrm>
            <a:off x="3020968" y="11335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16" name="Place your Pro List Point A here"/>
          <p:cNvSpPr>
            <a:spLocks noGrp="1"/>
          </p:cNvSpPr>
          <p:nvPr>
            <p:ph type="body" sz="quarter" idx="29"/>
          </p:nvPr>
        </p:nvSpPr>
        <p:spPr>
          <a:xfrm>
            <a:off x="13704710" y="7482734"/>
            <a:ext cx="7806030"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17" name="Ligne"/>
          <p:cNvSpPr>
            <a:spLocks noGrp="1"/>
          </p:cNvSpPr>
          <p:nvPr>
            <p:ph type="body" sz="quarter" idx="30"/>
          </p:nvPr>
        </p:nvSpPr>
        <p:spPr>
          <a:xfrm>
            <a:off x="13489441" y="8287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18" name="Place your Pro List Point A here"/>
          <p:cNvSpPr>
            <a:spLocks noGrp="1"/>
          </p:cNvSpPr>
          <p:nvPr>
            <p:ph type="body" sz="quarter" idx="31"/>
          </p:nvPr>
        </p:nvSpPr>
        <p:spPr>
          <a:xfrm>
            <a:off x="13704710" y="8498734"/>
            <a:ext cx="7806030"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19" name="Ligne"/>
          <p:cNvSpPr>
            <a:spLocks noGrp="1"/>
          </p:cNvSpPr>
          <p:nvPr>
            <p:ph type="body" sz="quarter" idx="32"/>
          </p:nvPr>
        </p:nvSpPr>
        <p:spPr>
          <a:xfrm>
            <a:off x="13489441" y="9303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20" name="Place your Pro List Point A here"/>
          <p:cNvSpPr>
            <a:spLocks noGrp="1"/>
          </p:cNvSpPr>
          <p:nvPr>
            <p:ph type="body" sz="quarter" idx="33"/>
          </p:nvPr>
        </p:nvSpPr>
        <p:spPr>
          <a:xfrm>
            <a:off x="13704710" y="9514734"/>
            <a:ext cx="7806030"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21" name="Ligne"/>
          <p:cNvSpPr>
            <a:spLocks noGrp="1"/>
          </p:cNvSpPr>
          <p:nvPr>
            <p:ph type="body" sz="quarter" idx="34"/>
          </p:nvPr>
        </p:nvSpPr>
        <p:spPr>
          <a:xfrm>
            <a:off x="13489441" y="10319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22" name="Place your Pro List Point A here"/>
          <p:cNvSpPr>
            <a:spLocks noGrp="1"/>
          </p:cNvSpPr>
          <p:nvPr>
            <p:ph type="body" sz="quarter" idx="35"/>
          </p:nvPr>
        </p:nvSpPr>
        <p:spPr>
          <a:xfrm>
            <a:off x="13704710" y="10530734"/>
            <a:ext cx="7806030" cy="629742"/>
          </a:xfrm>
          <a:prstGeom prst="rect">
            <a:avLst/>
          </a:prstGeom>
        </p:spPr>
        <p:txBody>
          <a:bodyPr lIns="48766" tIns="48766" rIns="48766" bIns="48766">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23" name="Ligne"/>
          <p:cNvSpPr>
            <a:spLocks noGrp="1"/>
          </p:cNvSpPr>
          <p:nvPr>
            <p:ph type="body" sz="quarter" idx="36"/>
          </p:nvPr>
        </p:nvSpPr>
        <p:spPr>
          <a:xfrm>
            <a:off x="13489441" y="11335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2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12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Pro &amp; Contra c">
    <p:spTree>
      <p:nvGrpSpPr>
        <p:cNvPr id="1" name=""/>
        <p:cNvGrpSpPr/>
        <p:nvPr/>
      </p:nvGrpSpPr>
      <p:grpSpPr>
        <a:xfrm>
          <a:off x="0" y="0"/>
          <a:ext cx="0" cy="0"/>
          <a:chOff x="0" y="0"/>
          <a:chExt cx="0" cy="0"/>
        </a:xfrm>
      </p:grpSpPr>
      <p:sp>
        <p:nvSpPr>
          <p:cNvPr id="213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133"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2134" name="Rectangle"/>
          <p:cNvSpPr>
            <a:spLocks noGrp="1"/>
          </p:cNvSpPr>
          <p:nvPr>
            <p:ph type="body" sz="quarter" idx="13"/>
          </p:nvPr>
        </p:nvSpPr>
        <p:spPr>
          <a:xfrm>
            <a:off x="2379274" y="5645248"/>
            <a:ext cx="9547946" cy="63500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35" name="Rectangle"/>
          <p:cNvSpPr>
            <a:spLocks noGrp="1"/>
          </p:cNvSpPr>
          <p:nvPr>
            <p:ph type="body" sz="quarter" idx="14"/>
          </p:nvPr>
        </p:nvSpPr>
        <p:spPr>
          <a:xfrm>
            <a:off x="12852273" y="5645248"/>
            <a:ext cx="9547946" cy="6350001"/>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36" name="Rectangle"/>
          <p:cNvSpPr>
            <a:spLocks noGrp="1"/>
          </p:cNvSpPr>
          <p:nvPr>
            <p:ph type="body" sz="quarter" idx="15"/>
          </p:nvPr>
        </p:nvSpPr>
        <p:spPr>
          <a:xfrm>
            <a:off x="2379274" y="5645248"/>
            <a:ext cx="9547946" cy="1063615"/>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37" name="Rectangle"/>
          <p:cNvSpPr>
            <a:spLocks noGrp="1"/>
          </p:cNvSpPr>
          <p:nvPr>
            <p:ph type="body" sz="quarter" idx="16"/>
          </p:nvPr>
        </p:nvSpPr>
        <p:spPr>
          <a:xfrm>
            <a:off x="12852273" y="5645248"/>
            <a:ext cx="9547946" cy="1063615"/>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38" name="Pro &amp; Contra Analysis"/>
          <p:cNvSpPr txBox="1">
            <a:spLocks noGrp="1"/>
          </p:cNvSpPr>
          <p:nvPr>
            <p:ph type="body" sz="quarter" idx="17"/>
          </p:nvPr>
        </p:nvSpPr>
        <p:spPr>
          <a:xfrm>
            <a:off x="1206500" y="1796626"/>
            <a:ext cx="7873902" cy="2365443"/>
          </a:xfrm>
          <a:prstGeom prst="rect">
            <a:avLst/>
          </a:prstGeom>
        </p:spPr>
        <p:txBody>
          <a:bodyPr lIns="45719" tIns="45719" rIns="45719" bIns="45719" anchor="t">
            <a:noAutofit/>
          </a:bodyPr>
          <a:lstStyle>
            <a:lvl1pPr marL="0" indent="0">
              <a:lnSpc>
                <a:spcPts val="6800"/>
              </a:lnSpc>
              <a:spcBef>
                <a:spcPts val="0"/>
              </a:spcBef>
              <a:buSzTx/>
              <a:buNone/>
              <a:defRPr sz="7200" spc="-215"/>
            </a:lvl1pPr>
          </a:lstStyle>
          <a:p>
            <a:r>
              <a:t>Pro &amp; Contra Analysis</a:t>
            </a:r>
          </a:p>
        </p:txBody>
      </p:sp>
      <p:sp>
        <p:nvSpPr>
          <p:cNvPr id="2139" name="Make your clients happy and be creative as you can."/>
          <p:cNvSpPr txBox="1">
            <a:spLocks noGrp="1"/>
          </p:cNvSpPr>
          <p:nvPr>
            <p:ph type="body" sz="quarter" idx="18"/>
          </p:nvPr>
        </p:nvSpPr>
        <p:spPr>
          <a:xfrm>
            <a:off x="13864101" y="2039117"/>
            <a:ext cx="8678269"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Make your clients happy and be creative as you can.</a:t>
            </a:r>
          </a:p>
        </p:txBody>
      </p:sp>
      <p:sp>
        <p:nvSpPr>
          <p:cNvPr id="2140" name="Place your Pro List Point A here"/>
          <p:cNvSpPr>
            <a:spLocks noGrp="1"/>
          </p:cNvSpPr>
          <p:nvPr>
            <p:ph type="body" sz="quarter" idx="19"/>
          </p:nvPr>
        </p:nvSpPr>
        <p:spPr>
          <a:xfrm>
            <a:off x="3871238" y="7482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41" name="Ligne"/>
          <p:cNvSpPr>
            <a:spLocks noGrp="1"/>
          </p:cNvSpPr>
          <p:nvPr>
            <p:ph type="body" sz="quarter" idx="20"/>
          </p:nvPr>
        </p:nvSpPr>
        <p:spPr>
          <a:xfrm>
            <a:off x="3020968" y="8287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42" name="Place your Pro List Point A here"/>
          <p:cNvSpPr>
            <a:spLocks noGrp="1"/>
          </p:cNvSpPr>
          <p:nvPr>
            <p:ph type="body" sz="quarter" idx="21"/>
          </p:nvPr>
        </p:nvSpPr>
        <p:spPr>
          <a:xfrm>
            <a:off x="3871238" y="8498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43" name="Ligne"/>
          <p:cNvSpPr>
            <a:spLocks noGrp="1"/>
          </p:cNvSpPr>
          <p:nvPr>
            <p:ph type="body" sz="quarter" idx="22"/>
          </p:nvPr>
        </p:nvSpPr>
        <p:spPr>
          <a:xfrm>
            <a:off x="3020968" y="9303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44" name="Place your Pro List Point A here"/>
          <p:cNvSpPr>
            <a:spLocks noGrp="1"/>
          </p:cNvSpPr>
          <p:nvPr>
            <p:ph type="body" sz="quarter" idx="23"/>
          </p:nvPr>
        </p:nvSpPr>
        <p:spPr>
          <a:xfrm>
            <a:off x="3871238" y="9514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45" name="Ligne"/>
          <p:cNvSpPr>
            <a:spLocks noGrp="1"/>
          </p:cNvSpPr>
          <p:nvPr>
            <p:ph type="body" sz="quarter" idx="24"/>
          </p:nvPr>
        </p:nvSpPr>
        <p:spPr>
          <a:xfrm>
            <a:off x="3020968" y="10319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46" name="Place your Pro List Point A here"/>
          <p:cNvSpPr>
            <a:spLocks noGrp="1"/>
          </p:cNvSpPr>
          <p:nvPr>
            <p:ph type="body" sz="quarter" idx="25"/>
          </p:nvPr>
        </p:nvSpPr>
        <p:spPr>
          <a:xfrm>
            <a:off x="3871238" y="10530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Place your Pro List Point A here</a:t>
            </a:r>
          </a:p>
        </p:txBody>
      </p:sp>
      <p:sp>
        <p:nvSpPr>
          <p:cNvPr id="2147" name="Ligne"/>
          <p:cNvSpPr>
            <a:spLocks noGrp="1"/>
          </p:cNvSpPr>
          <p:nvPr>
            <p:ph type="body" sz="quarter" idx="26"/>
          </p:nvPr>
        </p:nvSpPr>
        <p:spPr>
          <a:xfrm>
            <a:off x="3020968" y="11335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48" name="Ligne"/>
          <p:cNvSpPr>
            <a:spLocks noGrp="1"/>
          </p:cNvSpPr>
          <p:nvPr>
            <p:ph type="body" sz="quarter" idx="27"/>
          </p:nvPr>
        </p:nvSpPr>
        <p:spPr>
          <a:xfrm>
            <a:off x="13489441" y="8287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49" name="Ligne"/>
          <p:cNvSpPr>
            <a:spLocks noGrp="1"/>
          </p:cNvSpPr>
          <p:nvPr>
            <p:ph type="body" sz="quarter" idx="28"/>
          </p:nvPr>
        </p:nvSpPr>
        <p:spPr>
          <a:xfrm>
            <a:off x="13489441" y="9303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50" name="Ligne"/>
          <p:cNvSpPr>
            <a:spLocks noGrp="1"/>
          </p:cNvSpPr>
          <p:nvPr>
            <p:ph type="body" sz="quarter" idx="29"/>
          </p:nvPr>
        </p:nvSpPr>
        <p:spPr>
          <a:xfrm>
            <a:off x="13489441" y="10319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51" name="Ligne"/>
          <p:cNvSpPr>
            <a:spLocks noGrp="1"/>
          </p:cNvSpPr>
          <p:nvPr>
            <p:ph type="body" sz="quarter" idx="30"/>
          </p:nvPr>
        </p:nvSpPr>
        <p:spPr>
          <a:xfrm>
            <a:off x="13489441" y="11335979"/>
            <a:ext cx="8273610" cy="1"/>
          </a:xfrm>
          <a:prstGeom prst="line">
            <a:avLst/>
          </a:prstGeom>
          <a:ln>
            <a:solidFill>
              <a:srgbClr val="000000"/>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52" name="Pro List"/>
          <p:cNvSpPr>
            <a:spLocks noGrp="1"/>
          </p:cNvSpPr>
          <p:nvPr>
            <p:ph type="body" sz="quarter" idx="31"/>
          </p:nvPr>
        </p:nvSpPr>
        <p:spPr>
          <a:xfrm>
            <a:off x="3236237" y="5780934"/>
            <a:ext cx="7806030" cy="826329"/>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Pro List</a:t>
            </a:r>
          </a:p>
        </p:txBody>
      </p:sp>
      <p:sp>
        <p:nvSpPr>
          <p:cNvPr id="2153" name="Contra List"/>
          <p:cNvSpPr>
            <a:spLocks noGrp="1"/>
          </p:cNvSpPr>
          <p:nvPr>
            <p:ph type="body" sz="quarter" idx="32"/>
          </p:nvPr>
        </p:nvSpPr>
        <p:spPr>
          <a:xfrm>
            <a:off x="13704710" y="5780934"/>
            <a:ext cx="7806030" cy="826329"/>
          </a:xfrm>
          <a:prstGeom prst="rect">
            <a:avLst/>
          </a:prstGeom>
        </p:spPr>
        <p:txBody>
          <a:bodyPr lIns="48766" tIns="48766" rIns="48766" bIns="48766">
            <a:noAutofit/>
          </a:bodyPr>
          <a:lstStyle>
            <a:lvl1pPr marL="0" indent="0" algn="ctr">
              <a:spcBef>
                <a:spcPts val="0"/>
              </a:spcBef>
              <a:buSzTx/>
              <a:buNone/>
              <a:defRPr sz="4800" spc="-144">
                <a:solidFill>
                  <a:srgbClr val="FFFFFF"/>
                </a:solidFill>
              </a:defRPr>
            </a:lvl1pPr>
          </a:lstStyle>
          <a:p>
            <a:r>
              <a:t>Contra List</a:t>
            </a:r>
          </a:p>
        </p:txBody>
      </p:sp>
      <p:sp>
        <p:nvSpPr>
          <p:cNvPr id="2154" name=""/>
          <p:cNvSpPr>
            <a:spLocks noGrp="1"/>
          </p:cNvSpPr>
          <p:nvPr>
            <p:ph type="body" sz="quarter" idx="33"/>
          </p:nvPr>
        </p:nvSpPr>
        <p:spPr>
          <a:xfrm>
            <a:off x="3185438" y="7482734"/>
            <a:ext cx="634366"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155" name=""/>
          <p:cNvSpPr>
            <a:spLocks noGrp="1"/>
          </p:cNvSpPr>
          <p:nvPr>
            <p:ph type="body" sz="quarter" idx="34"/>
          </p:nvPr>
        </p:nvSpPr>
        <p:spPr>
          <a:xfrm>
            <a:off x="3185438" y="8498734"/>
            <a:ext cx="634366"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156" name=""/>
          <p:cNvSpPr>
            <a:spLocks noGrp="1"/>
          </p:cNvSpPr>
          <p:nvPr>
            <p:ph type="body" sz="quarter" idx="35"/>
          </p:nvPr>
        </p:nvSpPr>
        <p:spPr>
          <a:xfrm>
            <a:off x="3185438" y="9514734"/>
            <a:ext cx="634366"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157" name=""/>
          <p:cNvSpPr>
            <a:spLocks noGrp="1"/>
          </p:cNvSpPr>
          <p:nvPr>
            <p:ph type="body" sz="quarter" idx="36"/>
          </p:nvPr>
        </p:nvSpPr>
        <p:spPr>
          <a:xfrm>
            <a:off x="3185438" y="10530734"/>
            <a:ext cx="634366"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158" name=""/>
          <p:cNvSpPr>
            <a:spLocks noGrp="1"/>
          </p:cNvSpPr>
          <p:nvPr>
            <p:ph type="body" sz="quarter" idx="37"/>
          </p:nvPr>
        </p:nvSpPr>
        <p:spPr>
          <a:xfrm>
            <a:off x="13616441" y="7482734"/>
            <a:ext cx="634367"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159" name=""/>
          <p:cNvSpPr>
            <a:spLocks noGrp="1"/>
          </p:cNvSpPr>
          <p:nvPr>
            <p:ph type="body" sz="quarter" idx="38"/>
          </p:nvPr>
        </p:nvSpPr>
        <p:spPr>
          <a:xfrm>
            <a:off x="13616441" y="8498734"/>
            <a:ext cx="634367"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160" name=""/>
          <p:cNvSpPr>
            <a:spLocks noGrp="1"/>
          </p:cNvSpPr>
          <p:nvPr>
            <p:ph type="body" sz="quarter" idx="39"/>
          </p:nvPr>
        </p:nvSpPr>
        <p:spPr>
          <a:xfrm>
            <a:off x="13616441" y="9514734"/>
            <a:ext cx="634367"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161" name=""/>
          <p:cNvSpPr>
            <a:spLocks noGrp="1"/>
          </p:cNvSpPr>
          <p:nvPr>
            <p:ph type="body" sz="quarter" idx="40"/>
          </p:nvPr>
        </p:nvSpPr>
        <p:spPr>
          <a:xfrm>
            <a:off x="13616441" y="10530734"/>
            <a:ext cx="634367"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latin typeface="Poppins Regular"/>
                <a:ea typeface="Poppins Regular"/>
                <a:cs typeface="Poppins Regular"/>
                <a:sym typeface="Poppins Regular"/>
              </a:defRPr>
            </a:lvl1pPr>
          </a:lstStyle>
          <a:p>
            <a:r>
              <a:t></a:t>
            </a:r>
          </a:p>
        </p:txBody>
      </p:sp>
      <p:sp>
        <p:nvSpPr>
          <p:cNvPr id="2162" name="Place your Contra List Point A here"/>
          <p:cNvSpPr>
            <a:spLocks noGrp="1"/>
          </p:cNvSpPr>
          <p:nvPr>
            <p:ph type="body" sz="quarter" idx="41"/>
          </p:nvPr>
        </p:nvSpPr>
        <p:spPr>
          <a:xfrm>
            <a:off x="14297907" y="7482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Place your Contra List Point A here</a:t>
            </a:r>
          </a:p>
        </p:txBody>
      </p:sp>
      <p:sp>
        <p:nvSpPr>
          <p:cNvPr id="2163" name="Place your Contra List Point A here"/>
          <p:cNvSpPr>
            <a:spLocks noGrp="1"/>
          </p:cNvSpPr>
          <p:nvPr>
            <p:ph type="body" sz="quarter" idx="42"/>
          </p:nvPr>
        </p:nvSpPr>
        <p:spPr>
          <a:xfrm>
            <a:off x="14297907" y="8498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Place your Contra List Point A here</a:t>
            </a:r>
          </a:p>
        </p:txBody>
      </p:sp>
      <p:sp>
        <p:nvSpPr>
          <p:cNvPr id="2164" name="Place your Contra List Point A here"/>
          <p:cNvSpPr>
            <a:spLocks noGrp="1"/>
          </p:cNvSpPr>
          <p:nvPr>
            <p:ph type="body" sz="quarter" idx="43"/>
          </p:nvPr>
        </p:nvSpPr>
        <p:spPr>
          <a:xfrm>
            <a:off x="14297907" y="9514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Place your Contra List Point A here</a:t>
            </a:r>
          </a:p>
        </p:txBody>
      </p:sp>
      <p:sp>
        <p:nvSpPr>
          <p:cNvPr id="2165" name="Place your Contra List Point A here"/>
          <p:cNvSpPr>
            <a:spLocks noGrp="1"/>
          </p:cNvSpPr>
          <p:nvPr>
            <p:ph type="body" sz="quarter" idx="44"/>
          </p:nvPr>
        </p:nvSpPr>
        <p:spPr>
          <a:xfrm>
            <a:off x="14297907" y="10530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Place your Contra List Point A here</a:t>
            </a:r>
          </a:p>
        </p:txBody>
      </p:sp>
      <p:sp>
        <p:nvSpPr>
          <p:cNvPr id="2166"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16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Pro &amp; Contra d">
    <p:spTree>
      <p:nvGrpSpPr>
        <p:cNvPr id="1" name=""/>
        <p:cNvGrpSpPr/>
        <p:nvPr/>
      </p:nvGrpSpPr>
      <p:grpSpPr>
        <a:xfrm>
          <a:off x="0" y="0"/>
          <a:ext cx="0" cy="0"/>
          <a:chOff x="0" y="0"/>
          <a:chExt cx="0" cy="0"/>
        </a:xfrm>
      </p:grpSpPr>
      <p:sp>
        <p:nvSpPr>
          <p:cNvPr id="2174"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175" name="Rectangle"/>
          <p:cNvSpPr/>
          <p:nvPr/>
        </p:nvSpPr>
        <p:spPr>
          <a:xfrm>
            <a:off x="508748" y="507251"/>
            <a:ext cx="23368001" cy="12700001"/>
          </a:xfrm>
          <a:prstGeom prst="rect">
            <a:avLst/>
          </a:prstGeom>
          <a:solidFill>
            <a:srgbClr val="FFFFFF"/>
          </a:solidFill>
          <a:ln w="12700">
            <a:miter lim="400000"/>
          </a:ln>
        </p:spPr>
        <p:txBody>
          <a:bodyPr lIns="50800" tIns="50800" rIns="50800" bIns="50800" anchor="ctr"/>
          <a:lstStyle/>
          <a:p>
            <a:endParaRPr/>
          </a:p>
        </p:txBody>
      </p:sp>
      <p:sp>
        <p:nvSpPr>
          <p:cNvPr id="2176" name="Rectangle"/>
          <p:cNvSpPr>
            <a:spLocks noGrp="1"/>
          </p:cNvSpPr>
          <p:nvPr>
            <p:ph type="body" sz="quarter" idx="13"/>
          </p:nvPr>
        </p:nvSpPr>
        <p:spPr>
          <a:xfrm>
            <a:off x="2379274" y="5645248"/>
            <a:ext cx="9547946" cy="6350001"/>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77" name="Rectangle"/>
          <p:cNvSpPr>
            <a:spLocks noGrp="1"/>
          </p:cNvSpPr>
          <p:nvPr>
            <p:ph type="body" sz="quarter" idx="14"/>
          </p:nvPr>
        </p:nvSpPr>
        <p:spPr>
          <a:xfrm>
            <a:off x="12852273" y="5645248"/>
            <a:ext cx="9547946" cy="6350001"/>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78" name="Rectangle"/>
          <p:cNvSpPr>
            <a:spLocks noGrp="1"/>
          </p:cNvSpPr>
          <p:nvPr>
            <p:ph type="body" sz="quarter" idx="15"/>
          </p:nvPr>
        </p:nvSpPr>
        <p:spPr>
          <a:xfrm>
            <a:off x="2379274" y="4484825"/>
            <a:ext cx="9547946" cy="1689778"/>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79" name="Rectangle"/>
          <p:cNvSpPr>
            <a:spLocks noGrp="1"/>
          </p:cNvSpPr>
          <p:nvPr>
            <p:ph type="body" sz="quarter" idx="16"/>
          </p:nvPr>
        </p:nvSpPr>
        <p:spPr>
          <a:xfrm>
            <a:off x="12852273" y="4484825"/>
            <a:ext cx="9547946" cy="1689778"/>
          </a:xfrm>
          <a:prstGeom prst="rect">
            <a:avLst/>
          </a:prstGeom>
          <a:solidFill>
            <a:srgbClr val="ECEEF0"/>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180" name="Place your Pro List Point A here"/>
          <p:cNvSpPr>
            <a:spLocks noGrp="1"/>
          </p:cNvSpPr>
          <p:nvPr>
            <p:ph type="body" sz="quarter" idx="17"/>
          </p:nvPr>
        </p:nvSpPr>
        <p:spPr>
          <a:xfrm>
            <a:off x="3871238" y="7482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Place your Pro List Point A here</a:t>
            </a:r>
          </a:p>
        </p:txBody>
      </p:sp>
      <p:sp>
        <p:nvSpPr>
          <p:cNvPr id="2181" name="Ligne"/>
          <p:cNvSpPr>
            <a:spLocks noGrp="1"/>
          </p:cNvSpPr>
          <p:nvPr>
            <p:ph type="body" sz="quarter" idx="18"/>
          </p:nvPr>
        </p:nvSpPr>
        <p:spPr>
          <a:xfrm>
            <a:off x="3020968" y="8287979"/>
            <a:ext cx="8273610" cy="1"/>
          </a:xfrm>
          <a:prstGeom prst="line">
            <a:avLst/>
          </a:prstGeom>
          <a:ln>
            <a:solidFill>
              <a:srgbClr val="FFFFFF"/>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82" name="Place your Pro List Point A here"/>
          <p:cNvSpPr>
            <a:spLocks noGrp="1"/>
          </p:cNvSpPr>
          <p:nvPr>
            <p:ph type="body" sz="quarter" idx="19"/>
          </p:nvPr>
        </p:nvSpPr>
        <p:spPr>
          <a:xfrm>
            <a:off x="3871238" y="8498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Place your Pro List Point A here</a:t>
            </a:r>
          </a:p>
        </p:txBody>
      </p:sp>
      <p:sp>
        <p:nvSpPr>
          <p:cNvPr id="2183" name="Ligne"/>
          <p:cNvSpPr>
            <a:spLocks noGrp="1"/>
          </p:cNvSpPr>
          <p:nvPr>
            <p:ph type="body" sz="quarter" idx="20"/>
          </p:nvPr>
        </p:nvSpPr>
        <p:spPr>
          <a:xfrm>
            <a:off x="3020968" y="9303979"/>
            <a:ext cx="8273610" cy="1"/>
          </a:xfrm>
          <a:prstGeom prst="line">
            <a:avLst/>
          </a:prstGeom>
          <a:ln>
            <a:solidFill>
              <a:srgbClr val="FFFFFF"/>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84" name="Place your Pro List Point A here"/>
          <p:cNvSpPr>
            <a:spLocks noGrp="1"/>
          </p:cNvSpPr>
          <p:nvPr>
            <p:ph type="body" sz="quarter" idx="21"/>
          </p:nvPr>
        </p:nvSpPr>
        <p:spPr>
          <a:xfrm>
            <a:off x="3871238" y="9514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Place your Pro List Point A here</a:t>
            </a:r>
          </a:p>
        </p:txBody>
      </p:sp>
      <p:sp>
        <p:nvSpPr>
          <p:cNvPr id="2185" name="Ligne"/>
          <p:cNvSpPr>
            <a:spLocks noGrp="1"/>
          </p:cNvSpPr>
          <p:nvPr>
            <p:ph type="body" sz="quarter" idx="22"/>
          </p:nvPr>
        </p:nvSpPr>
        <p:spPr>
          <a:xfrm>
            <a:off x="3020968" y="10319979"/>
            <a:ext cx="8273610" cy="1"/>
          </a:xfrm>
          <a:prstGeom prst="line">
            <a:avLst/>
          </a:prstGeom>
          <a:ln>
            <a:solidFill>
              <a:srgbClr val="FFFFFF"/>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86" name="Place your Pro List Point A here"/>
          <p:cNvSpPr>
            <a:spLocks noGrp="1"/>
          </p:cNvSpPr>
          <p:nvPr>
            <p:ph type="body" sz="quarter" idx="23"/>
          </p:nvPr>
        </p:nvSpPr>
        <p:spPr>
          <a:xfrm>
            <a:off x="3871238" y="10530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Place your Pro List Point A here</a:t>
            </a:r>
          </a:p>
        </p:txBody>
      </p:sp>
      <p:sp>
        <p:nvSpPr>
          <p:cNvPr id="2187" name="Ligne"/>
          <p:cNvSpPr>
            <a:spLocks noGrp="1"/>
          </p:cNvSpPr>
          <p:nvPr>
            <p:ph type="body" sz="quarter" idx="24"/>
          </p:nvPr>
        </p:nvSpPr>
        <p:spPr>
          <a:xfrm>
            <a:off x="3020968" y="11335979"/>
            <a:ext cx="8273610" cy="1"/>
          </a:xfrm>
          <a:prstGeom prst="line">
            <a:avLst/>
          </a:prstGeom>
          <a:ln>
            <a:solidFill>
              <a:srgbClr val="FFFFFF"/>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88" name="Ligne"/>
          <p:cNvSpPr>
            <a:spLocks noGrp="1"/>
          </p:cNvSpPr>
          <p:nvPr>
            <p:ph type="body" sz="quarter" idx="25"/>
          </p:nvPr>
        </p:nvSpPr>
        <p:spPr>
          <a:xfrm>
            <a:off x="13489441" y="8287979"/>
            <a:ext cx="8273610" cy="1"/>
          </a:xfrm>
          <a:prstGeom prst="line">
            <a:avLst/>
          </a:prstGeom>
          <a:ln>
            <a:solidFill>
              <a:srgbClr val="FFFFFF"/>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89" name="Ligne"/>
          <p:cNvSpPr>
            <a:spLocks noGrp="1"/>
          </p:cNvSpPr>
          <p:nvPr>
            <p:ph type="body" sz="quarter" idx="26"/>
          </p:nvPr>
        </p:nvSpPr>
        <p:spPr>
          <a:xfrm>
            <a:off x="13489441" y="9303979"/>
            <a:ext cx="8273610" cy="1"/>
          </a:xfrm>
          <a:prstGeom prst="line">
            <a:avLst/>
          </a:prstGeom>
          <a:ln>
            <a:solidFill>
              <a:srgbClr val="FFFFFF"/>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90" name="Ligne"/>
          <p:cNvSpPr>
            <a:spLocks noGrp="1"/>
          </p:cNvSpPr>
          <p:nvPr>
            <p:ph type="body" sz="quarter" idx="27"/>
          </p:nvPr>
        </p:nvSpPr>
        <p:spPr>
          <a:xfrm>
            <a:off x="13489441" y="10319979"/>
            <a:ext cx="8273610" cy="1"/>
          </a:xfrm>
          <a:prstGeom prst="line">
            <a:avLst/>
          </a:prstGeom>
          <a:ln>
            <a:solidFill>
              <a:srgbClr val="FFFFFF"/>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91" name="Ligne"/>
          <p:cNvSpPr>
            <a:spLocks noGrp="1"/>
          </p:cNvSpPr>
          <p:nvPr>
            <p:ph type="body" sz="quarter" idx="28"/>
          </p:nvPr>
        </p:nvSpPr>
        <p:spPr>
          <a:xfrm>
            <a:off x="13489441" y="11335979"/>
            <a:ext cx="8273610" cy="1"/>
          </a:xfrm>
          <a:prstGeom prst="line">
            <a:avLst/>
          </a:prstGeom>
          <a:ln>
            <a:solidFill>
              <a:srgbClr val="FFFFFF"/>
            </a:solidFill>
          </a:ln>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192" name="Pro"/>
          <p:cNvSpPr>
            <a:spLocks noGrp="1"/>
          </p:cNvSpPr>
          <p:nvPr>
            <p:ph type="body" sz="quarter" idx="29"/>
          </p:nvPr>
        </p:nvSpPr>
        <p:spPr>
          <a:xfrm>
            <a:off x="3083837" y="4345834"/>
            <a:ext cx="7806030" cy="1608040"/>
          </a:xfrm>
          <a:prstGeom prst="rect">
            <a:avLst/>
          </a:prstGeom>
        </p:spPr>
        <p:txBody>
          <a:bodyPr lIns="0" tIns="0" rIns="0" bIns="0">
            <a:noAutofit/>
          </a:bodyPr>
          <a:lstStyle>
            <a:lvl1pPr marL="0" indent="0">
              <a:lnSpc>
                <a:spcPts val="14100"/>
              </a:lnSpc>
              <a:spcBef>
                <a:spcPts val="0"/>
              </a:spcBef>
              <a:buSzTx/>
              <a:buNone/>
              <a:defRPr sz="14400" spc="-431">
                <a:solidFill>
                  <a:srgbClr val="FFFFFF"/>
                </a:solidFill>
              </a:defRPr>
            </a:lvl1pPr>
          </a:lstStyle>
          <a:p>
            <a:r>
              <a:t>Pro</a:t>
            </a:r>
          </a:p>
        </p:txBody>
      </p:sp>
      <p:sp>
        <p:nvSpPr>
          <p:cNvPr id="2193" name="Contra"/>
          <p:cNvSpPr>
            <a:spLocks noGrp="1"/>
          </p:cNvSpPr>
          <p:nvPr>
            <p:ph type="body" sz="quarter" idx="30"/>
          </p:nvPr>
        </p:nvSpPr>
        <p:spPr>
          <a:xfrm>
            <a:off x="13552310" y="4345834"/>
            <a:ext cx="7806030" cy="1608040"/>
          </a:xfrm>
          <a:prstGeom prst="rect">
            <a:avLst/>
          </a:prstGeom>
        </p:spPr>
        <p:txBody>
          <a:bodyPr lIns="0" tIns="0" rIns="0" bIns="0">
            <a:noAutofit/>
          </a:bodyPr>
          <a:lstStyle>
            <a:lvl1pPr marL="0" indent="0">
              <a:lnSpc>
                <a:spcPts val="14100"/>
              </a:lnSpc>
              <a:spcBef>
                <a:spcPts val="0"/>
              </a:spcBef>
              <a:buSzTx/>
              <a:buNone/>
              <a:defRPr sz="14400" spc="-431">
                <a:solidFill>
                  <a:srgbClr val="FFFFFF"/>
                </a:solidFill>
              </a:defRPr>
            </a:lvl1pPr>
          </a:lstStyle>
          <a:p>
            <a:r>
              <a:t>Contra</a:t>
            </a:r>
          </a:p>
        </p:txBody>
      </p:sp>
      <p:sp>
        <p:nvSpPr>
          <p:cNvPr id="2194" name=""/>
          <p:cNvSpPr>
            <a:spLocks noGrp="1"/>
          </p:cNvSpPr>
          <p:nvPr>
            <p:ph type="body" sz="quarter" idx="31"/>
          </p:nvPr>
        </p:nvSpPr>
        <p:spPr>
          <a:xfrm>
            <a:off x="3185438" y="7482734"/>
            <a:ext cx="634366"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2195" name=""/>
          <p:cNvSpPr>
            <a:spLocks noGrp="1"/>
          </p:cNvSpPr>
          <p:nvPr>
            <p:ph type="body" sz="quarter" idx="32"/>
          </p:nvPr>
        </p:nvSpPr>
        <p:spPr>
          <a:xfrm>
            <a:off x="3185438" y="8498734"/>
            <a:ext cx="634366"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2196" name=""/>
          <p:cNvSpPr>
            <a:spLocks noGrp="1"/>
          </p:cNvSpPr>
          <p:nvPr>
            <p:ph type="body" sz="quarter" idx="33"/>
          </p:nvPr>
        </p:nvSpPr>
        <p:spPr>
          <a:xfrm>
            <a:off x="3185438" y="9514734"/>
            <a:ext cx="634366"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2197" name=""/>
          <p:cNvSpPr>
            <a:spLocks noGrp="1"/>
          </p:cNvSpPr>
          <p:nvPr>
            <p:ph type="body" sz="quarter" idx="34"/>
          </p:nvPr>
        </p:nvSpPr>
        <p:spPr>
          <a:xfrm>
            <a:off x="3185438" y="10530734"/>
            <a:ext cx="634366"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2198" name=""/>
          <p:cNvSpPr>
            <a:spLocks noGrp="1"/>
          </p:cNvSpPr>
          <p:nvPr>
            <p:ph type="body" sz="quarter" idx="35"/>
          </p:nvPr>
        </p:nvSpPr>
        <p:spPr>
          <a:xfrm>
            <a:off x="13616441" y="7482734"/>
            <a:ext cx="634367"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2199" name=""/>
          <p:cNvSpPr>
            <a:spLocks noGrp="1"/>
          </p:cNvSpPr>
          <p:nvPr>
            <p:ph type="body" sz="quarter" idx="36"/>
          </p:nvPr>
        </p:nvSpPr>
        <p:spPr>
          <a:xfrm>
            <a:off x="13616441" y="8498734"/>
            <a:ext cx="634367"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2200" name=""/>
          <p:cNvSpPr>
            <a:spLocks noGrp="1"/>
          </p:cNvSpPr>
          <p:nvPr>
            <p:ph type="body" sz="quarter" idx="37"/>
          </p:nvPr>
        </p:nvSpPr>
        <p:spPr>
          <a:xfrm>
            <a:off x="13616441" y="9514734"/>
            <a:ext cx="634367"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2201" name=""/>
          <p:cNvSpPr>
            <a:spLocks noGrp="1"/>
          </p:cNvSpPr>
          <p:nvPr>
            <p:ph type="body" sz="quarter" idx="38"/>
          </p:nvPr>
        </p:nvSpPr>
        <p:spPr>
          <a:xfrm>
            <a:off x="13616441" y="10530734"/>
            <a:ext cx="634367" cy="629742"/>
          </a:xfrm>
          <a:prstGeom prst="rect">
            <a:avLst/>
          </a:prstGeom>
        </p:spPr>
        <p:txBody>
          <a:bodyPr lIns="48766" tIns="48766" rIns="48766" bIns="48766">
            <a:noAutofit/>
          </a:bodyPr>
          <a:lstStyle>
            <a:lvl1pPr marL="0" indent="0" algn="ctr">
              <a:lnSpc>
                <a:spcPct val="120000"/>
              </a:lnSpc>
              <a:spcBef>
                <a:spcPts val="0"/>
              </a:spcBef>
              <a:buSzTx/>
              <a:buNone/>
              <a:defRPr sz="4000" cap="none" spc="0">
                <a:solidFill>
                  <a:srgbClr val="FFFFFF"/>
                </a:solidFill>
                <a:latin typeface="Poppins Regular"/>
                <a:ea typeface="Poppins Regular"/>
                <a:cs typeface="Poppins Regular"/>
                <a:sym typeface="Poppins Regular"/>
              </a:defRPr>
            </a:lvl1pPr>
          </a:lstStyle>
          <a:p>
            <a:r>
              <a:t></a:t>
            </a:r>
          </a:p>
        </p:txBody>
      </p:sp>
      <p:sp>
        <p:nvSpPr>
          <p:cNvPr id="2202" name="Place your Contra List Point A here"/>
          <p:cNvSpPr>
            <a:spLocks noGrp="1"/>
          </p:cNvSpPr>
          <p:nvPr>
            <p:ph type="body" sz="quarter" idx="39"/>
          </p:nvPr>
        </p:nvSpPr>
        <p:spPr>
          <a:xfrm>
            <a:off x="14297907" y="7482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Place your Contra List Point A here</a:t>
            </a:r>
          </a:p>
        </p:txBody>
      </p:sp>
      <p:sp>
        <p:nvSpPr>
          <p:cNvPr id="2203" name="Place your Contra List Point A here"/>
          <p:cNvSpPr>
            <a:spLocks noGrp="1"/>
          </p:cNvSpPr>
          <p:nvPr>
            <p:ph type="body" sz="quarter" idx="40"/>
          </p:nvPr>
        </p:nvSpPr>
        <p:spPr>
          <a:xfrm>
            <a:off x="14297907" y="8498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Place your Contra List Point A here</a:t>
            </a:r>
          </a:p>
        </p:txBody>
      </p:sp>
      <p:sp>
        <p:nvSpPr>
          <p:cNvPr id="2204" name="Place your Contra List Point A here"/>
          <p:cNvSpPr>
            <a:spLocks noGrp="1"/>
          </p:cNvSpPr>
          <p:nvPr>
            <p:ph type="body" sz="quarter" idx="41"/>
          </p:nvPr>
        </p:nvSpPr>
        <p:spPr>
          <a:xfrm>
            <a:off x="14297907" y="9514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Place your Contra List Point A here</a:t>
            </a:r>
          </a:p>
        </p:txBody>
      </p:sp>
      <p:sp>
        <p:nvSpPr>
          <p:cNvPr id="2205" name="Place your Contra List Point A here"/>
          <p:cNvSpPr>
            <a:spLocks noGrp="1"/>
          </p:cNvSpPr>
          <p:nvPr>
            <p:ph type="body" sz="quarter" idx="42"/>
          </p:nvPr>
        </p:nvSpPr>
        <p:spPr>
          <a:xfrm>
            <a:off x="14297907" y="10530734"/>
            <a:ext cx="7164680" cy="629742"/>
          </a:xfrm>
          <a:prstGeom prst="rect">
            <a:avLst/>
          </a:prstGeom>
        </p:spPr>
        <p:txBody>
          <a:bodyPr lIns="48766" tIns="48766" rIns="48766" bIns="48766">
            <a:noAutofit/>
          </a:bodyPr>
          <a:lstStyle>
            <a:lvl1pPr marL="0" indent="0">
              <a:lnSpc>
                <a:spcPct val="120000"/>
              </a:lnSpc>
              <a:spcBef>
                <a:spcPts val="0"/>
              </a:spcBef>
              <a:buSzTx/>
              <a:buNone/>
              <a:defRPr sz="2600" cap="none" spc="0">
                <a:solidFill>
                  <a:srgbClr val="FFFFFF"/>
                </a:solidFill>
                <a:latin typeface="Poppins Regular"/>
                <a:ea typeface="Poppins Regular"/>
                <a:cs typeface="Poppins Regular"/>
                <a:sym typeface="Poppins Regular"/>
              </a:defRPr>
            </a:lvl1pPr>
          </a:lstStyle>
          <a:p>
            <a:r>
              <a:t>Place your Contra List Point A here</a:t>
            </a:r>
          </a:p>
        </p:txBody>
      </p:sp>
      <p:sp>
        <p:nvSpPr>
          <p:cNvPr id="2206" name="Pro &amp; Contra…"/>
          <p:cNvSpPr txBox="1">
            <a:spLocks noGrp="1"/>
          </p:cNvSpPr>
          <p:nvPr>
            <p:ph type="body" sz="quarter" idx="43"/>
          </p:nvPr>
        </p:nvSpPr>
        <p:spPr>
          <a:xfrm>
            <a:off x="2788443" y="1796626"/>
            <a:ext cx="18807114" cy="1608041"/>
          </a:xfrm>
          <a:prstGeom prst="rect">
            <a:avLst/>
          </a:prstGeom>
        </p:spPr>
        <p:txBody>
          <a:bodyPr lIns="45719" tIns="45719" rIns="45719" bIns="45719" anchor="t">
            <a:noAutofit/>
          </a:bodyPr>
          <a:lstStyle/>
          <a:p>
            <a:pPr marL="0" indent="0" algn="ctr">
              <a:spcBef>
                <a:spcPts val="0"/>
              </a:spcBef>
              <a:buSzTx/>
              <a:buNone/>
              <a:defRPr sz="4800" spc="-144"/>
            </a:pPr>
            <a:r>
              <a:t>Pro &amp; Contra </a:t>
            </a:r>
          </a:p>
          <a:p>
            <a:pPr marL="0" indent="0" algn="ctr">
              <a:spcBef>
                <a:spcPts val="0"/>
              </a:spcBef>
              <a:buSzTx/>
              <a:buNone/>
              <a:defRPr sz="4800" spc="-144"/>
            </a:pPr>
            <a:r>
              <a:t>Analysis</a:t>
            </a:r>
          </a:p>
        </p:txBody>
      </p:sp>
      <p:sp>
        <p:nvSpPr>
          <p:cNvPr id="2207" name="Pro List"/>
          <p:cNvSpPr>
            <a:spLocks noGrp="1"/>
          </p:cNvSpPr>
          <p:nvPr>
            <p:ph type="body" sz="quarter" idx="44"/>
          </p:nvPr>
        </p:nvSpPr>
        <p:spPr>
          <a:xfrm>
            <a:off x="3083837" y="5184034"/>
            <a:ext cx="7806030" cy="826329"/>
          </a:xfrm>
          <a:prstGeom prst="rect">
            <a:avLst/>
          </a:prstGeom>
        </p:spPr>
        <p:txBody>
          <a:bodyPr lIns="48766" tIns="48766" rIns="48766" bIns="48766">
            <a:noAutofit/>
          </a:bodyPr>
          <a:lstStyle>
            <a:lvl1pPr marL="0" indent="0">
              <a:spcBef>
                <a:spcPts val="0"/>
              </a:spcBef>
              <a:buSzTx/>
              <a:buNone/>
              <a:defRPr sz="4800" spc="-144">
                <a:solidFill>
                  <a:srgbClr val="3D403E"/>
                </a:solidFill>
              </a:defRPr>
            </a:lvl1pPr>
          </a:lstStyle>
          <a:p>
            <a:r>
              <a:t>Pro List</a:t>
            </a:r>
          </a:p>
        </p:txBody>
      </p:sp>
      <p:sp>
        <p:nvSpPr>
          <p:cNvPr id="2208" name="Contra List"/>
          <p:cNvSpPr>
            <a:spLocks noGrp="1"/>
          </p:cNvSpPr>
          <p:nvPr>
            <p:ph type="body" sz="quarter" idx="45"/>
          </p:nvPr>
        </p:nvSpPr>
        <p:spPr>
          <a:xfrm>
            <a:off x="13552310" y="5184034"/>
            <a:ext cx="7806030" cy="826329"/>
          </a:xfrm>
          <a:prstGeom prst="rect">
            <a:avLst/>
          </a:prstGeom>
        </p:spPr>
        <p:txBody>
          <a:bodyPr lIns="48766" tIns="48766" rIns="48766" bIns="48766">
            <a:noAutofit/>
          </a:bodyPr>
          <a:lstStyle>
            <a:lvl1pPr marL="0" indent="0">
              <a:spcBef>
                <a:spcPts val="0"/>
              </a:spcBef>
              <a:buSzTx/>
              <a:buNone/>
              <a:defRPr sz="4800" spc="-144">
                <a:solidFill>
                  <a:srgbClr val="3D403E"/>
                </a:solidFill>
              </a:defRPr>
            </a:lvl1pPr>
          </a:lstStyle>
          <a:p>
            <a:r>
              <a:t>Contra List</a:t>
            </a:r>
          </a:p>
        </p:txBody>
      </p:sp>
      <p:sp>
        <p:nvSpPr>
          <p:cNvPr id="220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2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Content Review a">
    <p:spTree>
      <p:nvGrpSpPr>
        <p:cNvPr id="1" name=""/>
        <p:cNvGrpSpPr/>
        <p:nvPr/>
      </p:nvGrpSpPr>
      <p:grpSpPr>
        <a:xfrm>
          <a:off x="0" y="0"/>
          <a:ext cx="0" cy="0"/>
          <a:chOff x="0" y="0"/>
          <a:chExt cx="0" cy="0"/>
        </a:xfrm>
      </p:grpSpPr>
      <p:sp>
        <p:nvSpPr>
          <p:cNvPr id="221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21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219" name="Tequis magnam everunt re volupti ntiusament at et omnimo totatin venimus anturis explaut alique quatem qui utemquia dolo erum soluptas alite tet id qui velesc iaecabor re conseque."/>
          <p:cNvSpPr txBox="1">
            <a:spLocks noGrp="1"/>
          </p:cNvSpPr>
          <p:nvPr>
            <p:ph type="body" sz="quarter" idx="13"/>
          </p:nvPr>
        </p:nvSpPr>
        <p:spPr>
          <a:xfrm>
            <a:off x="2513343" y="8696628"/>
            <a:ext cx="6492147" cy="2653997"/>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 tet id qui velesc iaecabor re conseque.</a:t>
            </a:r>
          </a:p>
        </p:txBody>
      </p:sp>
      <p:sp>
        <p:nvSpPr>
          <p:cNvPr id="2220" name="Let´s have a…"/>
          <p:cNvSpPr txBox="1">
            <a:spLocks noGrp="1"/>
          </p:cNvSpPr>
          <p:nvPr>
            <p:ph type="body" sz="quarter" idx="14"/>
          </p:nvPr>
        </p:nvSpPr>
        <p:spPr>
          <a:xfrm>
            <a:off x="2464478" y="4147963"/>
            <a:ext cx="10868124" cy="3732477"/>
          </a:xfrm>
          <a:prstGeom prst="rect">
            <a:avLst/>
          </a:prstGeom>
        </p:spPr>
        <p:txBody>
          <a:bodyPr lIns="45719" tIns="45719" rIns="45719" bIns="45719" anchor="t">
            <a:noAutofit/>
          </a:bodyPr>
          <a:lstStyle/>
          <a:p>
            <a:pPr marL="0" indent="0">
              <a:spcBef>
                <a:spcPts val="0"/>
              </a:spcBef>
              <a:buSzTx/>
              <a:buNone/>
              <a:defRPr sz="4800" spc="-144"/>
            </a:pPr>
            <a:r>
              <a:t>Let´s have a </a:t>
            </a:r>
          </a:p>
          <a:p>
            <a:pPr marL="0" indent="0">
              <a:lnSpc>
                <a:spcPct val="80000"/>
              </a:lnSpc>
              <a:spcBef>
                <a:spcPts val="0"/>
              </a:spcBef>
              <a:buSzTx/>
              <a:buNone/>
              <a:defRPr sz="14400" spc="-431"/>
            </a:pPr>
            <a:r>
              <a:t>Review.</a:t>
            </a:r>
          </a:p>
        </p:txBody>
      </p:sp>
      <p:sp>
        <p:nvSpPr>
          <p:cNvPr id="2221" name="Rectangle"/>
          <p:cNvSpPr>
            <a:spLocks noGrp="1"/>
          </p:cNvSpPr>
          <p:nvPr>
            <p:ph type="body" sz="quarter" idx="15"/>
          </p:nvPr>
        </p:nvSpPr>
        <p:spPr>
          <a:xfrm>
            <a:off x="13059573" y="1965954"/>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22" name="Rectangle"/>
          <p:cNvSpPr>
            <a:spLocks noGrp="1"/>
          </p:cNvSpPr>
          <p:nvPr>
            <p:ph type="body" sz="quarter" idx="16"/>
          </p:nvPr>
        </p:nvSpPr>
        <p:spPr>
          <a:xfrm>
            <a:off x="13059573" y="4605806"/>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23" name="Rectangle"/>
          <p:cNvSpPr>
            <a:spLocks noGrp="1"/>
          </p:cNvSpPr>
          <p:nvPr>
            <p:ph type="body" sz="quarter" idx="17"/>
          </p:nvPr>
        </p:nvSpPr>
        <p:spPr>
          <a:xfrm>
            <a:off x="13059573" y="7245659"/>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24" name="Rectangle"/>
          <p:cNvSpPr>
            <a:spLocks noGrp="1"/>
          </p:cNvSpPr>
          <p:nvPr>
            <p:ph type="body" sz="quarter" idx="18"/>
          </p:nvPr>
        </p:nvSpPr>
        <p:spPr>
          <a:xfrm>
            <a:off x="13059573" y="9885511"/>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25" name="Carré"/>
          <p:cNvSpPr>
            <a:spLocks noGrp="1"/>
          </p:cNvSpPr>
          <p:nvPr>
            <p:ph type="body" sz="quarter" idx="19"/>
          </p:nvPr>
        </p:nvSpPr>
        <p:spPr>
          <a:xfrm>
            <a:off x="13064207" y="724565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26" name="Carré"/>
          <p:cNvSpPr>
            <a:spLocks noGrp="1"/>
          </p:cNvSpPr>
          <p:nvPr>
            <p:ph type="body" sz="quarter" idx="20"/>
          </p:nvPr>
        </p:nvSpPr>
        <p:spPr>
          <a:xfrm>
            <a:off x="13064207" y="1965954"/>
            <a:ext cx="1968501" cy="1968502"/>
          </a:xfrm>
          <a:prstGeom prst="rect">
            <a:avLst/>
          </a:prstGeom>
          <a:solidFill>
            <a:srgbClr val="73DD99"/>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27" name="Carré"/>
          <p:cNvSpPr>
            <a:spLocks noGrp="1"/>
          </p:cNvSpPr>
          <p:nvPr>
            <p:ph type="body" sz="quarter" idx="21"/>
          </p:nvPr>
        </p:nvSpPr>
        <p:spPr>
          <a:xfrm>
            <a:off x="13064207" y="4605806"/>
            <a:ext cx="1968501" cy="1968502"/>
          </a:xfrm>
          <a:prstGeom prst="rect">
            <a:avLst/>
          </a:prstGeom>
          <a:solidFill>
            <a:srgbClr val="73DD99"/>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28" name="Carré"/>
          <p:cNvSpPr>
            <a:spLocks noGrp="1"/>
          </p:cNvSpPr>
          <p:nvPr>
            <p:ph type="body" sz="quarter" idx="22"/>
          </p:nvPr>
        </p:nvSpPr>
        <p:spPr>
          <a:xfrm>
            <a:off x="13064207" y="988551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29" name="Tequis magnam everunt re volupti ntiusament at et omnimo totatin venimus anturis explaut alique quatem qui utemquia dolo erum soluptas alite."/>
          <p:cNvSpPr txBox="1">
            <a:spLocks noGrp="1"/>
          </p:cNvSpPr>
          <p:nvPr>
            <p:ph type="body" sz="quarter" idx="23"/>
          </p:nvPr>
        </p:nvSpPr>
        <p:spPr>
          <a:xfrm>
            <a:off x="15492742" y="10292063"/>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30" name="Tequis magnam everunt re volupti ntiusament at et omnimo totatin venimus anturis explaut alique quatem qui utemquia dolo erum soluptas alite."/>
          <p:cNvSpPr txBox="1">
            <a:spLocks noGrp="1"/>
          </p:cNvSpPr>
          <p:nvPr>
            <p:ph type="body" sz="quarter" idx="24"/>
          </p:nvPr>
        </p:nvSpPr>
        <p:spPr>
          <a:xfrm>
            <a:off x="15492742" y="7652211"/>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31" name="Tequis magnam everunt re volupti ntiusament at et omnimo totatin venimus anturis explaut alique quatem qui utemquia dolo erum soluptas alite."/>
          <p:cNvSpPr txBox="1">
            <a:spLocks noGrp="1"/>
          </p:cNvSpPr>
          <p:nvPr>
            <p:ph type="body" sz="quarter" idx="25"/>
          </p:nvPr>
        </p:nvSpPr>
        <p:spPr>
          <a:xfrm>
            <a:off x="15492742" y="5012358"/>
            <a:ext cx="6492148"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32" name="Tequis magnam everunt re volupti ntiusament at et omnimo totatin venimus anturis explaut alique quatem qui utemquia dolo erum soluptas alite."/>
          <p:cNvSpPr txBox="1">
            <a:spLocks noGrp="1"/>
          </p:cNvSpPr>
          <p:nvPr>
            <p:ph type="body" sz="quarter" idx="26"/>
          </p:nvPr>
        </p:nvSpPr>
        <p:spPr>
          <a:xfrm>
            <a:off x="15492742" y="2372506"/>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33" name="2"/>
          <p:cNvSpPr>
            <a:spLocks noGrp="1"/>
          </p:cNvSpPr>
          <p:nvPr>
            <p:ph type="body" sz="quarter" idx="27"/>
          </p:nvPr>
        </p:nvSpPr>
        <p:spPr>
          <a:xfrm>
            <a:off x="13193906" y="4906687"/>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2234" name="1"/>
          <p:cNvSpPr>
            <a:spLocks noGrp="1"/>
          </p:cNvSpPr>
          <p:nvPr>
            <p:ph type="body" sz="quarter" idx="28"/>
          </p:nvPr>
        </p:nvSpPr>
        <p:spPr>
          <a:xfrm>
            <a:off x="13193906" y="2266835"/>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2235" name="3"/>
          <p:cNvSpPr>
            <a:spLocks noGrp="1"/>
          </p:cNvSpPr>
          <p:nvPr>
            <p:ph type="body" sz="quarter" idx="29"/>
          </p:nvPr>
        </p:nvSpPr>
        <p:spPr>
          <a:xfrm>
            <a:off x="13193906" y="754653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2236" name="4"/>
          <p:cNvSpPr>
            <a:spLocks noGrp="1"/>
          </p:cNvSpPr>
          <p:nvPr>
            <p:ph type="body" sz="quarter" idx="30"/>
          </p:nvPr>
        </p:nvSpPr>
        <p:spPr>
          <a:xfrm>
            <a:off x="13193906" y="1018639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2237"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238"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Content Review b">
    <p:spTree>
      <p:nvGrpSpPr>
        <p:cNvPr id="1" name=""/>
        <p:cNvGrpSpPr/>
        <p:nvPr/>
      </p:nvGrpSpPr>
      <p:grpSpPr>
        <a:xfrm>
          <a:off x="0" y="0"/>
          <a:ext cx="0" cy="0"/>
          <a:chOff x="0" y="0"/>
          <a:chExt cx="0" cy="0"/>
        </a:xfrm>
      </p:grpSpPr>
      <p:sp>
        <p:nvSpPr>
          <p:cNvPr id="2245"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246"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247" name="Image"/>
          <p:cNvSpPr>
            <a:spLocks noGrp="1"/>
          </p:cNvSpPr>
          <p:nvPr>
            <p:ph type="pic" idx="13"/>
          </p:nvPr>
        </p:nvSpPr>
        <p:spPr>
          <a:xfrm>
            <a:off x="-507861" y="0"/>
            <a:ext cx="13716001" cy="13716001"/>
          </a:xfrm>
          <a:prstGeom prst="rect">
            <a:avLst/>
          </a:prstGeom>
        </p:spPr>
        <p:txBody>
          <a:bodyPr lIns="91439" tIns="45719" rIns="91439" bIns="45719" anchor="t">
            <a:noAutofit/>
          </a:bodyPr>
          <a:lstStyle/>
          <a:p>
            <a:endParaRPr/>
          </a:p>
        </p:txBody>
      </p:sp>
      <p:sp>
        <p:nvSpPr>
          <p:cNvPr id="2248" name="Tequis magnam everunt re volupti ntiusament at et omnimo totatin venimus anturis explaut alique quatem qui utemquia dolo erum soluptas alite."/>
          <p:cNvSpPr txBox="1">
            <a:spLocks noGrp="1"/>
          </p:cNvSpPr>
          <p:nvPr>
            <p:ph type="body" sz="quarter" idx="14"/>
          </p:nvPr>
        </p:nvSpPr>
        <p:spPr>
          <a:xfrm>
            <a:off x="15704410" y="6275161"/>
            <a:ext cx="6492147" cy="2226960"/>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49" name="Let´s have a…"/>
          <p:cNvSpPr txBox="1">
            <a:spLocks noGrp="1"/>
          </p:cNvSpPr>
          <p:nvPr>
            <p:ph type="body" sz="quarter" idx="15"/>
          </p:nvPr>
        </p:nvSpPr>
        <p:spPr>
          <a:xfrm>
            <a:off x="14207745" y="1768829"/>
            <a:ext cx="8372707" cy="3042246"/>
          </a:xfrm>
          <a:prstGeom prst="rect">
            <a:avLst/>
          </a:prstGeom>
        </p:spPr>
        <p:txBody>
          <a:bodyPr lIns="45719" tIns="45719" rIns="45719" bIns="45719" anchor="t">
            <a:noAutofit/>
          </a:bodyPr>
          <a:lstStyle/>
          <a:p>
            <a:pPr marL="0" indent="0">
              <a:spcBef>
                <a:spcPts val="0"/>
              </a:spcBef>
              <a:buSzTx/>
              <a:buNone/>
              <a:defRPr sz="4800" spc="-144"/>
            </a:pPr>
            <a:r>
              <a:t>Let´s have a </a:t>
            </a:r>
          </a:p>
          <a:p>
            <a:pPr marL="0" indent="0">
              <a:lnSpc>
                <a:spcPct val="80000"/>
              </a:lnSpc>
              <a:spcBef>
                <a:spcPts val="0"/>
              </a:spcBef>
              <a:buSzTx/>
              <a:buNone/>
              <a:defRPr sz="14400" spc="-431"/>
            </a:pPr>
            <a:r>
              <a:t>Review.</a:t>
            </a:r>
          </a:p>
        </p:txBody>
      </p:sp>
      <p:sp>
        <p:nvSpPr>
          <p:cNvPr id="2250" name="Rectangle"/>
          <p:cNvSpPr>
            <a:spLocks noGrp="1"/>
          </p:cNvSpPr>
          <p:nvPr>
            <p:ph type="body" sz="quarter" idx="16"/>
          </p:nvPr>
        </p:nvSpPr>
        <p:spPr>
          <a:xfrm>
            <a:off x="1654537" y="1965954"/>
            <a:ext cx="9391323" cy="1968501"/>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51" name="Rectangle"/>
          <p:cNvSpPr>
            <a:spLocks noGrp="1"/>
          </p:cNvSpPr>
          <p:nvPr>
            <p:ph type="body" sz="quarter" idx="17"/>
          </p:nvPr>
        </p:nvSpPr>
        <p:spPr>
          <a:xfrm>
            <a:off x="1654537" y="4605806"/>
            <a:ext cx="9391323" cy="1968501"/>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52" name="Rectangle"/>
          <p:cNvSpPr>
            <a:spLocks noGrp="1"/>
          </p:cNvSpPr>
          <p:nvPr>
            <p:ph type="body" sz="quarter" idx="18"/>
          </p:nvPr>
        </p:nvSpPr>
        <p:spPr>
          <a:xfrm>
            <a:off x="1654537" y="7245659"/>
            <a:ext cx="9391323" cy="1968501"/>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53" name="Rectangle"/>
          <p:cNvSpPr>
            <a:spLocks noGrp="1"/>
          </p:cNvSpPr>
          <p:nvPr>
            <p:ph type="body" sz="quarter" idx="19"/>
          </p:nvPr>
        </p:nvSpPr>
        <p:spPr>
          <a:xfrm>
            <a:off x="1654537" y="9885511"/>
            <a:ext cx="9391323" cy="1968501"/>
          </a:xfrm>
          <a:prstGeom prst="rect">
            <a:avLst/>
          </a:prstGeom>
          <a:solidFill>
            <a:srgbClr val="FFFFFF"/>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54" name="Carré"/>
          <p:cNvSpPr>
            <a:spLocks noGrp="1"/>
          </p:cNvSpPr>
          <p:nvPr>
            <p:ph type="body" sz="quarter" idx="20"/>
          </p:nvPr>
        </p:nvSpPr>
        <p:spPr>
          <a:xfrm>
            <a:off x="1659171" y="724565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55" name="Carré"/>
          <p:cNvSpPr>
            <a:spLocks noGrp="1"/>
          </p:cNvSpPr>
          <p:nvPr>
            <p:ph type="body" sz="quarter" idx="21"/>
          </p:nvPr>
        </p:nvSpPr>
        <p:spPr>
          <a:xfrm>
            <a:off x="1659171" y="1965954"/>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56" name="Carré"/>
          <p:cNvSpPr>
            <a:spLocks noGrp="1"/>
          </p:cNvSpPr>
          <p:nvPr>
            <p:ph type="body" sz="quarter" idx="22"/>
          </p:nvPr>
        </p:nvSpPr>
        <p:spPr>
          <a:xfrm>
            <a:off x="1659171" y="4605806"/>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57" name="Carré"/>
          <p:cNvSpPr>
            <a:spLocks noGrp="1"/>
          </p:cNvSpPr>
          <p:nvPr>
            <p:ph type="body" sz="quarter" idx="23"/>
          </p:nvPr>
        </p:nvSpPr>
        <p:spPr>
          <a:xfrm>
            <a:off x="1659171" y="988551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58" name="Tequis magnam everunt re volupti ntiusament at et omnimo totatin venimus anturis explaut alique quatem qui utemquia dolo erum soluptas alite."/>
          <p:cNvSpPr txBox="1">
            <a:spLocks noGrp="1"/>
          </p:cNvSpPr>
          <p:nvPr>
            <p:ph type="body" sz="quarter" idx="24"/>
          </p:nvPr>
        </p:nvSpPr>
        <p:spPr>
          <a:xfrm>
            <a:off x="4087707" y="10292063"/>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59" name="Tequis magnam everunt re volupti ntiusament at et omnimo totatin venimus anturis explaut alique quatem qui utemquia dolo erum soluptas alite."/>
          <p:cNvSpPr txBox="1">
            <a:spLocks noGrp="1"/>
          </p:cNvSpPr>
          <p:nvPr>
            <p:ph type="body" sz="quarter" idx="25"/>
          </p:nvPr>
        </p:nvSpPr>
        <p:spPr>
          <a:xfrm>
            <a:off x="4087707" y="7652211"/>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60" name="Tequis magnam everunt re volupti ntiusament at et omnimo totatin venimus anturis explaut alique quatem qui utemquia dolo erum soluptas alite."/>
          <p:cNvSpPr txBox="1">
            <a:spLocks noGrp="1"/>
          </p:cNvSpPr>
          <p:nvPr>
            <p:ph type="body" sz="quarter" idx="26"/>
          </p:nvPr>
        </p:nvSpPr>
        <p:spPr>
          <a:xfrm>
            <a:off x="4087707" y="5012358"/>
            <a:ext cx="6492147"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61" name="Tequis magnam everunt re volupti ntiusament at et omnimo totatin venimus anturis explaut alique quatem qui utemquia dolo erum soluptas alite."/>
          <p:cNvSpPr txBox="1">
            <a:spLocks noGrp="1"/>
          </p:cNvSpPr>
          <p:nvPr>
            <p:ph type="body" sz="quarter" idx="27"/>
          </p:nvPr>
        </p:nvSpPr>
        <p:spPr>
          <a:xfrm>
            <a:off x="4087707" y="2372506"/>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62" name="2"/>
          <p:cNvSpPr>
            <a:spLocks noGrp="1"/>
          </p:cNvSpPr>
          <p:nvPr>
            <p:ph type="body" sz="quarter" idx="28"/>
          </p:nvPr>
        </p:nvSpPr>
        <p:spPr>
          <a:xfrm>
            <a:off x="1788870" y="4906687"/>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2263" name="1"/>
          <p:cNvSpPr>
            <a:spLocks noGrp="1"/>
          </p:cNvSpPr>
          <p:nvPr>
            <p:ph type="body" sz="quarter" idx="29"/>
          </p:nvPr>
        </p:nvSpPr>
        <p:spPr>
          <a:xfrm>
            <a:off x="1788870" y="2266835"/>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2264" name="3"/>
          <p:cNvSpPr>
            <a:spLocks noGrp="1"/>
          </p:cNvSpPr>
          <p:nvPr>
            <p:ph type="body" sz="quarter" idx="30"/>
          </p:nvPr>
        </p:nvSpPr>
        <p:spPr>
          <a:xfrm>
            <a:off x="1788870" y="754653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2265" name="4"/>
          <p:cNvSpPr>
            <a:spLocks noGrp="1"/>
          </p:cNvSpPr>
          <p:nvPr>
            <p:ph type="body" sz="quarter" idx="31"/>
          </p:nvPr>
        </p:nvSpPr>
        <p:spPr>
          <a:xfrm>
            <a:off x="1788870" y="1018639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2266" name="Tequis magnam everunt re volupti ntiusament at et omnimo totatin venimus anturis explaut alique quatem qui utemquia dolo erum soluptas alite."/>
          <p:cNvSpPr txBox="1">
            <a:spLocks noGrp="1"/>
          </p:cNvSpPr>
          <p:nvPr>
            <p:ph type="body" sz="quarter" idx="32"/>
          </p:nvPr>
        </p:nvSpPr>
        <p:spPr>
          <a:xfrm>
            <a:off x="15704410" y="9831161"/>
            <a:ext cx="6492147" cy="2226960"/>
          </a:xfrm>
          <a:prstGeom prst="rect">
            <a:avLst/>
          </a:prstGeom>
        </p:spPr>
        <p:txBody>
          <a:bodyPr lIns="45719" tIns="45719" rIns="45719" bIns="45719" anchor="t">
            <a:noAutofit/>
          </a:bodyPr>
          <a:lstStyle>
            <a:lvl1pPr marL="0" indent="0">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67" name="Figure"/>
          <p:cNvSpPr>
            <a:spLocks noGrp="1"/>
          </p:cNvSpPr>
          <p:nvPr>
            <p:ph type="body" sz="quarter" idx="33"/>
          </p:nvPr>
        </p:nvSpPr>
        <p:spPr>
          <a:xfrm>
            <a:off x="13812972" y="6236103"/>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2268" name="Figure"/>
          <p:cNvSpPr>
            <a:spLocks noGrp="1"/>
          </p:cNvSpPr>
          <p:nvPr>
            <p:ph type="body" sz="quarter" idx="34"/>
          </p:nvPr>
        </p:nvSpPr>
        <p:spPr>
          <a:xfrm>
            <a:off x="13812972" y="9766703"/>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226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27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Content Review c">
    <p:spTree>
      <p:nvGrpSpPr>
        <p:cNvPr id="1" name=""/>
        <p:cNvGrpSpPr/>
        <p:nvPr/>
      </p:nvGrpSpPr>
      <p:grpSpPr>
        <a:xfrm>
          <a:off x="0" y="0"/>
          <a:ext cx="0" cy="0"/>
          <a:chOff x="0" y="0"/>
          <a:chExt cx="0" cy="0"/>
        </a:xfrm>
      </p:grpSpPr>
      <p:sp>
        <p:nvSpPr>
          <p:cNvPr id="227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27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279" name="Image"/>
          <p:cNvSpPr>
            <a:spLocks noGrp="1"/>
          </p:cNvSpPr>
          <p:nvPr>
            <p:ph type="pic" idx="13"/>
          </p:nvPr>
        </p:nvSpPr>
        <p:spPr>
          <a:xfrm>
            <a:off x="13427670" y="0"/>
            <a:ext cx="13716001" cy="13716001"/>
          </a:xfrm>
          <a:prstGeom prst="rect">
            <a:avLst/>
          </a:prstGeom>
        </p:spPr>
        <p:txBody>
          <a:bodyPr lIns="91439" tIns="45719" rIns="91439" bIns="45719" anchor="t">
            <a:noAutofit/>
          </a:bodyPr>
          <a:lstStyle/>
          <a:p>
            <a:endParaRPr/>
          </a:p>
        </p:txBody>
      </p:sp>
      <p:sp>
        <p:nvSpPr>
          <p:cNvPr id="2280" name="Let´s have a…"/>
          <p:cNvSpPr txBox="1">
            <a:spLocks noGrp="1"/>
          </p:cNvSpPr>
          <p:nvPr>
            <p:ph type="body" sz="quarter" idx="14"/>
          </p:nvPr>
        </p:nvSpPr>
        <p:spPr>
          <a:xfrm>
            <a:off x="14207745" y="1768829"/>
            <a:ext cx="8372707" cy="3042246"/>
          </a:xfrm>
          <a:prstGeom prst="rect">
            <a:avLst/>
          </a:prstGeom>
        </p:spPr>
        <p:txBody>
          <a:bodyPr lIns="45719" tIns="45719" rIns="45719" bIns="45719" anchor="t">
            <a:noAutofit/>
          </a:bodyPr>
          <a:lstStyle/>
          <a:p>
            <a:pPr marL="0" indent="0">
              <a:spcBef>
                <a:spcPts val="0"/>
              </a:spcBef>
              <a:buSzTx/>
              <a:buNone/>
              <a:defRPr sz="4800" spc="-144"/>
            </a:pPr>
            <a:r>
              <a:t>Let´s have a </a:t>
            </a:r>
          </a:p>
          <a:p>
            <a:pPr marL="0" indent="0">
              <a:lnSpc>
                <a:spcPct val="80000"/>
              </a:lnSpc>
              <a:spcBef>
                <a:spcPts val="0"/>
              </a:spcBef>
              <a:buSzTx/>
              <a:buNone/>
              <a:defRPr sz="14400" spc="-431"/>
            </a:pPr>
            <a:r>
              <a:t>Review.</a:t>
            </a:r>
          </a:p>
        </p:txBody>
      </p:sp>
      <p:sp>
        <p:nvSpPr>
          <p:cNvPr id="2281" name="Rectangle"/>
          <p:cNvSpPr>
            <a:spLocks noGrp="1"/>
          </p:cNvSpPr>
          <p:nvPr>
            <p:ph type="body" sz="quarter" idx="15"/>
          </p:nvPr>
        </p:nvSpPr>
        <p:spPr>
          <a:xfrm>
            <a:off x="1654537" y="1965954"/>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82" name="Rectangle"/>
          <p:cNvSpPr>
            <a:spLocks noGrp="1"/>
          </p:cNvSpPr>
          <p:nvPr>
            <p:ph type="body" sz="quarter" idx="16"/>
          </p:nvPr>
        </p:nvSpPr>
        <p:spPr>
          <a:xfrm>
            <a:off x="1654537" y="4605806"/>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83" name="Rectangle"/>
          <p:cNvSpPr>
            <a:spLocks noGrp="1"/>
          </p:cNvSpPr>
          <p:nvPr>
            <p:ph type="body" sz="quarter" idx="17"/>
          </p:nvPr>
        </p:nvSpPr>
        <p:spPr>
          <a:xfrm>
            <a:off x="1654537" y="7245659"/>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84" name="Rectangle"/>
          <p:cNvSpPr>
            <a:spLocks noGrp="1"/>
          </p:cNvSpPr>
          <p:nvPr>
            <p:ph type="body" sz="quarter" idx="18"/>
          </p:nvPr>
        </p:nvSpPr>
        <p:spPr>
          <a:xfrm>
            <a:off x="1654537" y="9885511"/>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285" name="Carré"/>
          <p:cNvSpPr>
            <a:spLocks noGrp="1"/>
          </p:cNvSpPr>
          <p:nvPr>
            <p:ph type="body" sz="quarter" idx="19"/>
          </p:nvPr>
        </p:nvSpPr>
        <p:spPr>
          <a:xfrm>
            <a:off x="1659171" y="724565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86" name="Carré"/>
          <p:cNvSpPr>
            <a:spLocks noGrp="1"/>
          </p:cNvSpPr>
          <p:nvPr>
            <p:ph type="body" sz="quarter" idx="20"/>
          </p:nvPr>
        </p:nvSpPr>
        <p:spPr>
          <a:xfrm>
            <a:off x="1659171" y="1965954"/>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87" name="Carré"/>
          <p:cNvSpPr>
            <a:spLocks noGrp="1"/>
          </p:cNvSpPr>
          <p:nvPr>
            <p:ph type="body" sz="quarter" idx="21"/>
          </p:nvPr>
        </p:nvSpPr>
        <p:spPr>
          <a:xfrm>
            <a:off x="1659171" y="4605806"/>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88" name="Carré"/>
          <p:cNvSpPr>
            <a:spLocks noGrp="1"/>
          </p:cNvSpPr>
          <p:nvPr>
            <p:ph type="body" sz="quarter" idx="22"/>
          </p:nvPr>
        </p:nvSpPr>
        <p:spPr>
          <a:xfrm>
            <a:off x="1659171" y="988551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289" name="Tequis magnam everunt re volupti ntiusament at et omnimo totatin venimus anturis explaut alique quatem qui utemquia dolo erum soluptas alite."/>
          <p:cNvSpPr txBox="1">
            <a:spLocks noGrp="1"/>
          </p:cNvSpPr>
          <p:nvPr>
            <p:ph type="body" sz="quarter" idx="23"/>
          </p:nvPr>
        </p:nvSpPr>
        <p:spPr>
          <a:xfrm>
            <a:off x="4087707" y="10292063"/>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90" name="Tequis magnam everunt re volupti ntiusament at et omnimo totatin venimus anturis explaut alique quatem qui utemquia dolo erum soluptas alite."/>
          <p:cNvSpPr txBox="1">
            <a:spLocks noGrp="1"/>
          </p:cNvSpPr>
          <p:nvPr>
            <p:ph type="body" sz="quarter" idx="24"/>
          </p:nvPr>
        </p:nvSpPr>
        <p:spPr>
          <a:xfrm>
            <a:off x="4087707" y="7652211"/>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91" name="Tequis magnam everunt re volupti ntiusament at et omnimo totatin venimus anturis explaut alique quatem qui utemquia dolo erum soluptas alite."/>
          <p:cNvSpPr txBox="1">
            <a:spLocks noGrp="1"/>
          </p:cNvSpPr>
          <p:nvPr>
            <p:ph type="body" sz="quarter" idx="25"/>
          </p:nvPr>
        </p:nvSpPr>
        <p:spPr>
          <a:xfrm>
            <a:off x="4087707" y="5012358"/>
            <a:ext cx="6492147"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92" name="Tequis magnam everunt re volupti ntiusament at et omnimo totatin venimus anturis explaut alique quatem qui utemquia dolo erum soluptas alite."/>
          <p:cNvSpPr txBox="1">
            <a:spLocks noGrp="1"/>
          </p:cNvSpPr>
          <p:nvPr>
            <p:ph type="body" sz="quarter" idx="26"/>
          </p:nvPr>
        </p:nvSpPr>
        <p:spPr>
          <a:xfrm>
            <a:off x="4087707" y="2372506"/>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93" name="2"/>
          <p:cNvSpPr>
            <a:spLocks noGrp="1"/>
          </p:cNvSpPr>
          <p:nvPr>
            <p:ph type="body" sz="quarter" idx="27"/>
          </p:nvPr>
        </p:nvSpPr>
        <p:spPr>
          <a:xfrm>
            <a:off x="1788870" y="4906687"/>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2294" name="1"/>
          <p:cNvSpPr>
            <a:spLocks noGrp="1"/>
          </p:cNvSpPr>
          <p:nvPr>
            <p:ph type="body" sz="quarter" idx="28"/>
          </p:nvPr>
        </p:nvSpPr>
        <p:spPr>
          <a:xfrm>
            <a:off x="1788870" y="2266835"/>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2295" name="3"/>
          <p:cNvSpPr>
            <a:spLocks noGrp="1"/>
          </p:cNvSpPr>
          <p:nvPr>
            <p:ph type="body" sz="quarter" idx="29"/>
          </p:nvPr>
        </p:nvSpPr>
        <p:spPr>
          <a:xfrm>
            <a:off x="1788870" y="754653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2296" name="4"/>
          <p:cNvSpPr>
            <a:spLocks noGrp="1"/>
          </p:cNvSpPr>
          <p:nvPr>
            <p:ph type="body" sz="quarter" idx="30"/>
          </p:nvPr>
        </p:nvSpPr>
        <p:spPr>
          <a:xfrm>
            <a:off x="1788870" y="1018639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2297" name="01"/>
          <p:cNvSpPr txBox="1">
            <a:spLocks noGrp="1"/>
          </p:cNvSpPr>
          <p:nvPr>
            <p:ph type="body" sz="quarter" idx="31"/>
          </p:nvPr>
        </p:nvSpPr>
        <p:spPr>
          <a:xfrm>
            <a:off x="12302745" y="5954814"/>
            <a:ext cx="3545053" cy="3042246"/>
          </a:xfrm>
          <a:prstGeom prst="rect">
            <a:avLst/>
          </a:prstGeom>
        </p:spPr>
        <p:txBody>
          <a:bodyPr lIns="45719" tIns="45719" rIns="45719" bIns="45719" anchor="t">
            <a:noAutofit/>
          </a:bodyPr>
          <a:lstStyle>
            <a:lvl1pPr marL="0" indent="0">
              <a:lnSpc>
                <a:spcPct val="80000"/>
              </a:lnSpc>
              <a:spcBef>
                <a:spcPts val="0"/>
              </a:spcBef>
              <a:buSzTx/>
              <a:buNone/>
              <a:defRPr sz="14400" spc="-431">
                <a:solidFill>
                  <a:srgbClr val="ECEEF0"/>
                </a:solidFill>
              </a:defRPr>
            </a:lvl1pPr>
          </a:lstStyle>
          <a:p>
            <a:r>
              <a:t>01</a:t>
            </a:r>
          </a:p>
        </p:txBody>
      </p:sp>
      <p:sp>
        <p:nvSpPr>
          <p:cNvPr id="2298" name="Tequis magnam everunt re volupti ntiusament at et omnimo totatin venimus anturis explaut alique quatem qui utemquia dolo erum soluptas alite."/>
          <p:cNvSpPr txBox="1">
            <a:spLocks noGrp="1"/>
          </p:cNvSpPr>
          <p:nvPr>
            <p:ph type="body" sz="quarter" idx="32"/>
          </p:nvPr>
        </p:nvSpPr>
        <p:spPr>
          <a:xfrm>
            <a:off x="12995672" y="8194779"/>
            <a:ext cx="2630125" cy="3847269"/>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299" name="Please note"/>
          <p:cNvSpPr txBox="1">
            <a:spLocks noGrp="1"/>
          </p:cNvSpPr>
          <p:nvPr>
            <p:ph type="body" sz="quarter" idx="33"/>
          </p:nvPr>
        </p:nvSpPr>
        <p:spPr>
          <a:xfrm>
            <a:off x="12995672" y="7195712"/>
            <a:ext cx="2630125" cy="560450"/>
          </a:xfrm>
          <a:prstGeom prst="rect">
            <a:avLst/>
          </a:prstGeom>
        </p:spPr>
        <p:txBody>
          <a:bodyPr lIns="45719" tIns="45719" rIns="45719" bIns="45719"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Please note</a:t>
            </a:r>
          </a:p>
        </p:txBody>
      </p:sp>
      <p:sp>
        <p:nvSpPr>
          <p:cNvPr id="230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30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Content Review d">
    <p:spTree>
      <p:nvGrpSpPr>
        <p:cNvPr id="1" name=""/>
        <p:cNvGrpSpPr/>
        <p:nvPr/>
      </p:nvGrpSpPr>
      <p:grpSpPr>
        <a:xfrm>
          <a:off x="0" y="0"/>
          <a:ext cx="0" cy="0"/>
          <a:chOff x="0" y="0"/>
          <a:chExt cx="0" cy="0"/>
        </a:xfrm>
      </p:grpSpPr>
      <p:sp>
        <p:nvSpPr>
          <p:cNvPr id="230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30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310" name="Rectangle"/>
          <p:cNvSpPr/>
          <p:nvPr/>
        </p:nvSpPr>
        <p:spPr>
          <a:xfrm>
            <a:off x="5887210" y="8289459"/>
            <a:ext cx="12609580" cy="2585510"/>
          </a:xfrm>
          <a:prstGeom prst="rect">
            <a:avLst/>
          </a:prstGeom>
          <a:ln w="152400">
            <a:solidFill>
              <a:srgbClr val="3D403E"/>
            </a:solidFill>
            <a:miter lim="400000"/>
          </a:ln>
        </p:spPr>
        <p:txBody>
          <a:bodyPr lIns="50800" tIns="50800" rIns="50800" bIns="50800" anchor="ctr"/>
          <a:lstStyle/>
          <a:p>
            <a:pPr>
              <a:defRPr>
                <a:solidFill>
                  <a:srgbClr val="DCDEE0"/>
                </a:solidFill>
              </a:defRPr>
            </a:pPr>
            <a:endParaRPr/>
          </a:p>
        </p:txBody>
      </p:sp>
      <p:sp>
        <p:nvSpPr>
          <p:cNvPr id="2311" name="Rectangle"/>
          <p:cNvSpPr>
            <a:spLocks noGrp="1"/>
          </p:cNvSpPr>
          <p:nvPr>
            <p:ph type="body" sz="quarter" idx="13"/>
          </p:nvPr>
        </p:nvSpPr>
        <p:spPr>
          <a:xfrm>
            <a:off x="13033737" y="7244921"/>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12" name="Rectangle"/>
          <p:cNvSpPr>
            <a:spLocks noGrp="1"/>
          </p:cNvSpPr>
          <p:nvPr>
            <p:ph type="body" sz="quarter" idx="14"/>
          </p:nvPr>
        </p:nvSpPr>
        <p:spPr>
          <a:xfrm>
            <a:off x="13033737" y="9884773"/>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13" name="Rectangle"/>
          <p:cNvSpPr>
            <a:spLocks noGrp="1"/>
          </p:cNvSpPr>
          <p:nvPr>
            <p:ph type="body" sz="quarter" idx="15"/>
          </p:nvPr>
        </p:nvSpPr>
        <p:spPr>
          <a:xfrm>
            <a:off x="1925471" y="7245659"/>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14" name="Rectangle"/>
          <p:cNvSpPr>
            <a:spLocks noGrp="1"/>
          </p:cNvSpPr>
          <p:nvPr>
            <p:ph type="body" sz="quarter" idx="16"/>
          </p:nvPr>
        </p:nvSpPr>
        <p:spPr>
          <a:xfrm>
            <a:off x="1925471" y="9885511"/>
            <a:ext cx="9391322"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15" name="Carré"/>
          <p:cNvSpPr>
            <a:spLocks noGrp="1"/>
          </p:cNvSpPr>
          <p:nvPr>
            <p:ph type="body" sz="quarter" idx="17"/>
          </p:nvPr>
        </p:nvSpPr>
        <p:spPr>
          <a:xfrm>
            <a:off x="1930104" y="724565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16" name="Carré"/>
          <p:cNvSpPr>
            <a:spLocks noGrp="1"/>
          </p:cNvSpPr>
          <p:nvPr>
            <p:ph type="body" sz="quarter" idx="18"/>
          </p:nvPr>
        </p:nvSpPr>
        <p:spPr>
          <a:xfrm>
            <a:off x="13038371" y="724492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17" name="Carré"/>
          <p:cNvSpPr>
            <a:spLocks noGrp="1"/>
          </p:cNvSpPr>
          <p:nvPr>
            <p:ph type="body" sz="quarter" idx="19"/>
          </p:nvPr>
        </p:nvSpPr>
        <p:spPr>
          <a:xfrm>
            <a:off x="13038371" y="9884773"/>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18" name="Carré"/>
          <p:cNvSpPr>
            <a:spLocks noGrp="1"/>
          </p:cNvSpPr>
          <p:nvPr>
            <p:ph type="body" sz="quarter" idx="20"/>
          </p:nvPr>
        </p:nvSpPr>
        <p:spPr>
          <a:xfrm>
            <a:off x="1930104" y="988551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19" name="Tequis magnam everunt re volupti ntiusament at et omnimo totatin venimus anturis explaut alique quatem qui utemquia dolo erum soluptas alite."/>
          <p:cNvSpPr txBox="1">
            <a:spLocks noGrp="1"/>
          </p:cNvSpPr>
          <p:nvPr>
            <p:ph type="body" sz="quarter" idx="21"/>
          </p:nvPr>
        </p:nvSpPr>
        <p:spPr>
          <a:xfrm>
            <a:off x="4358640" y="10292063"/>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20" name="Tequis magnam everunt re volupti ntiusament at et omnimo totatin venimus anturis explaut alique quatem qui utemquia dolo erum soluptas alite."/>
          <p:cNvSpPr txBox="1">
            <a:spLocks noGrp="1"/>
          </p:cNvSpPr>
          <p:nvPr>
            <p:ph type="body" sz="quarter" idx="22"/>
          </p:nvPr>
        </p:nvSpPr>
        <p:spPr>
          <a:xfrm>
            <a:off x="4358640" y="7652211"/>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21" name="Tequis magnam everunt re volupti ntiusament at et omnimo totatin venimus anturis explaut alique quatem qui utemquia dolo erum soluptas alite."/>
          <p:cNvSpPr txBox="1">
            <a:spLocks noGrp="1"/>
          </p:cNvSpPr>
          <p:nvPr>
            <p:ph type="body" sz="quarter" idx="23"/>
          </p:nvPr>
        </p:nvSpPr>
        <p:spPr>
          <a:xfrm>
            <a:off x="15466907" y="10291325"/>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22" name="Tequis magnam everunt re volupti ntiusament at et omnimo totatin venimus anturis explaut alique quatem qui utemquia dolo erum soluptas alite."/>
          <p:cNvSpPr txBox="1">
            <a:spLocks noGrp="1"/>
          </p:cNvSpPr>
          <p:nvPr>
            <p:ph type="body" sz="quarter" idx="24"/>
          </p:nvPr>
        </p:nvSpPr>
        <p:spPr>
          <a:xfrm>
            <a:off x="15466907" y="7651473"/>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23" name="4"/>
          <p:cNvSpPr>
            <a:spLocks noGrp="1"/>
          </p:cNvSpPr>
          <p:nvPr>
            <p:ph type="body" sz="quarter" idx="25"/>
          </p:nvPr>
        </p:nvSpPr>
        <p:spPr>
          <a:xfrm>
            <a:off x="13168070" y="10185654"/>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2324" name="3"/>
          <p:cNvSpPr>
            <a:spLocks noGrp="1"/>
          </p:cNvSpPr>
          <p:nvPr>
            <p:ph type="body" sz="quarter" idx="26"/>
          </p:nvPr>
        </p:nvSpPr>
        <p:spPr>
          <a:xfrm>
            <a:off x="13168070" y="7545801"/>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2325" name="1"/>
          <p:cNvSpPr>
            <a:spLocks noGrp="1"/>
          </p:cNvSpPr>
          <p:nvPr>
            <p:ph type="body" sz="quarter" idx="27"/>
          </p:nvPr>
        </p:nvSpPr>
        <p:spPr>
          <a:xfrm>
            <a:off x="2059803" y="754653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2326" name="2"/>
          <p:cNvSpPr>
            <a:spLocks noGrp="1"/>
          </p:cNvSpPr>
          <p:nvPr>
            <p:ph type="body" sz="quarter" idx="28"/>
          </p:nvPr>
        </p:nvSpPr>
        <p:spPr>
          <a:xfrm>
            <a:off x="2059803" y="1018639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2327" name="Evalution Sheet…"/>
          <p:cNvSpPr txBox="1">
            <a:spLocks noGrp="1"/>
          </p:cNvSpPr>
          <p:nvPr>
            <p:ph type="body" sz="quarter" idx="29"/>
          </p:nvPr>
        </p:nvSpPr>
        <p:spPr>
          <a:xfrm>
            <a:off x="2788443" y="1796626"/>
            <a:ext cx="18807114" cy="2889616"/>
          </a:xfrm>
          <a:prstGeom prst="rect">
            <a:avLst/>
          </a:prstGeom>
        </p:spPr>
        <p:txBody>
          <a:bodyPr lIns="45719" tIns="45719" rIns="45719" bIns="45719" anchor="t">
            <a:noAutofit/>
          </a:bodyPr>
          <a:lstStyle/>
          <a:p>
            <a:pPr marL="0" indent="0" algn="ctr">
              <a:spcBef>
                <a:spcPts val="0"/>
              </a:spcBef>
              <a:buSzTx/>
              <a:buNone/>
              <a:defRPr sz="4800" spc="-144">
                <a:solidFill>
                  <a:srgbClr val="C4C6C1"/>
                </a:solidFill>
              </a:defRPr>
            </a:pPr>
            <a:r>
              <a:t>Evalution Sheet </a:t>
            </a:r>
          </a:p>
          <a:p>
            <a:pPr marL="0" indent="0" algn="ctr">
              <a:lnSpc>
                <a:spcPct val="80000"/>
              </a:lnSpc>
              <a:spcBef>
                <a:spcPts val="0"/>
              </a:spcBef>
              <a:buSzTx/>
              <a:buNone/>
              <a:defRPr sz="14400" spc="-431"/>
            </a:pPr>
            <a:r>
              <a:t>Review</a:t>
            </a:r>
          </a:p>
        </p:txBody>
      </p:sp>
      <p:sp>
        <p:nvSpPr>
          <p:cNvPr id="2328" name="Tequis magnam everunt re volupti ntiusament at et omnimo totatin venimus anturis explaut alique quatem qui utemquia dolo erum soluptas alite."/>
          <p:cNvSpPr txBox="1">
            <a:spLocks noGrp="1"/>
          </p:cNvSpPr>
          <p:nvPr>
            <p:ph type="body" sz="quarter" idx="30"/>
          </p:nvPr>
        </p:nvSpPr>
        <p:spPr>
          <a:xfrm>
            <a:off x="5015210" y="5161795"/>
            <a:ext cx="14353580" cy="1349013"/>
          </a:xfrm>
          <a:prstGeom prst="rect">
            <a:avLst/>
          </a:prstGeom>
        </p:spPr>
        <p:txBody>
          <a:bodyPr lIns="45719" tIns="45719" rIns="45719" bIns="45719" anchor="t">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2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33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 Columns - 1 image right">
    <p:spTree>
      <p:nvGrpSpPr>
        <p:cNvPr id="1" name=""/>
        <p:cNvGrpSpPr/>
        <p:nvPr/>
      </p:nvGrpSpPr>
      <p:grpSpPr>
        <a:xfrm>
          <a:off x="0" y="0"/>
          <a:ext cx="0" cy="0"/>
          <a:chOff x="0" y="0"/>
          <a:chExt cx="0" cy="0"/>
        </a:xfrm>
      </p:grpSpPr>
      <p:sp>
        <p:nvSpPr>
          <p:cNvPr id="12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12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12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123" name="Text Page for Three columns…"/>
          <p:cNvSpPr txBox="1">
            <a:spLocks noGrp="1"/>
          </p:cNvSpPr>
          <p:nvPr>
            <p:ph type="body" sz="quarter" idx="13"/>
          </p:nvPr>
        </p:nvSpPr>
        <p:spPr>
          <a:xfrm>
            <a:off x="1206500" y="1796626"/>
            <a:ext cx="17526000" cy="2365443"/>
          </a:xfrm>
          <a:prstGeom prst="rect">
            <a:avLst/>
          </a:prstGeom>
        </p:spPr>
        <p:txBody>
          <a:bodyPr lIns="45719" tIns="45719" rIns="45719" bIns="45719" anchor="t">
            <a:noAutofit/>
          </a:bodyPr>
          <a:lstStyle/>
          <a:p>
            <a:pPr marL="0" indent="0">
              <a:lnSpc>
                <a:spcPts val="6800"/>
              </a:lnSpc>
              <a:spcBef>
                <a:spcPts val="0"/>
              </a:spcBef>
              <a:buSzTx/>
              <a:buNone/>
              <a:defRPr sz="7200" spc="-215"/>
            </a:pPr>
            <a:r>
              <a:t>Text Page for Three columns</a:t>
            </a:r>
          </a:p>
          <a:p>
            <a:pPr marL="0" indent="0">
              <a:lnSpc>
                <a:spcPts val="6800"/>
              </a:lnSpc>
              <a:spcBef>
                <a:spcPts val="0"/>
              </a:spcBef>
              <a:buSzTx/>
              <a:buNone/>
              <a:defRPr sz="7200" spc="-215"/>
            </a:pPr>
            <a:r>
              <a:t>with image right</a:t>
            </a:r>
          </a:p>
        </p:txBody>
      </p:sp>
      <p:sp>
        <p:nvSpPr>
          <p:cNvPr id="124" name="More content possibilities for you.…"/>
          <p:cNvSpPr txBox="1">
            <a:spLocks noGrp="1"/>
          </p:cNvSpPr>
          <p:nvPr>
            <p:ph type="body" sz="quarter" idx="14"/>
          </p:nvPr>
        </p:nvSpPr>
        <p:spPr>
          <a:xfrm>
            <a:off x="2590800" y="4342050"/>
            <a:ext cx="13745965" cy="1816260"/>
          </a:xfrm>
          <a:prstGeom prst="rect">
            <a:avLst/>
          </a:prstGeom>
        </p:spPr>
        <p:txBody>
          <a:bodyPr lIns="45719" tIns="45719" rIns="45719" bIns="45719" anchor="t">
            <a:noAutofit/>
          </a:bodyPr>
          <a:lstStyle/>
          <a:p>
            <a:pPr marL="0" indent="0">
              <a:spcBef>
                <a:spcPts val="0"/>
              </a:spcBef>
              <a:buSzTx/>
              <a:buNone/>
              <a:defRPr sz="4800" i="1" cap="none" spc="480">
                <a:latin typeface="Poppins Regular"/>
                <a:ea typeface="Poppins Regular"/>
                <a:cs typeface="Poppins Regular"/>
                <a:sym typeface="Poppins Regular"/>
              </a:defRPr>
            </a:pPr>
            <a:r>
              <a:t>More content possibilities for you.</a:t>
            </a:r>
          </a:p>
          <a:p>
            <a:pPr marL="0" indent="0">
              <a:spcBef>
                <a:spcPts val="0"/>
              </a:spcBef>
              <a:buSzTx/>
              <a:buNone/>
              <a:defRPr sz="4800" i="1" cap="none" spc="480">
                <a:latin typeface="Poppins Regular"/>
                <a:ea typeface="Poppins Regular"/>
                <a:cs typeface="Poppins Regular"/>
                <a:sym typeface="Poppins Regular"/>
              </a:defRPr>
            </a:pPr>
            <a:r>
              <a:t>Much more.</a:t>
            </a:r>
          </a:p>
        </p:txBody>
      </p:sp>
      <p:sp>
        <p:nvSpPr>
          <p:cNvPr id="125" name="Tequis magnam everunt re volupti ntiusament at et omnimo totatin venim qui utemquia dolo erum soluptas alite tet id qui utempor esequis evelesc iaecabor re.…"/>
          <p:cNvSpPr txBox="1">
            <a:spLocks noGrp="1"/>
          </p:cNvSpPr>
          <p:nvPr>
            <p:ph type="body" sz="quarter" idx="15"/>
          </p:nvPr>
        </p:nvSpPr>
        <p:spPr>
          <a:xfrm>
            <a:off x="2513343" y="6875607"/>
            <a:ext cx="5873536"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126" name="Tequis magnam everunt re volupti ntiusament at et omnimo totatin venim qui utemquia dolo erum soluptas alite tet id qui utempor esequis evelesc iaecabor re.…"/>
          <p:cNvSpPr txBox="1">
            <a:spLocks noGrp="1"/>
          </p:cNvSpPr>
          <p:nvPr>
            <p:ph type="body" sz="quarter" idx="16"/>
          </p:nvPr>
        </p:nvSpPr>
        <p:spPr>
          <a:xfrm>
            <a:off x="9908439" y="6875607"/>
            <a:ext cx="5842001" cy="5051321"/>
          </a:xfrm>
          <a:prstGeom prst="rect">
            <a:avLst/>
          </a:prstGeom>
        </p:spPr>
        <p:txBody>
          <a:bodyPr lIns="45719" tIns="45719" rIns="45719" bIns="45719" anchor="t">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r>
              <a:t>Tequis magnam everunt re volupti ntiusament at et omnimo totatin venim qui utemquia dolo erum soluptas alite tet id qui utempor esequis evelesc iaecabor re.</a:t>
            </a:r>
          </a:p>
          <a:p>
            <a:pPr marL="0" indent="0">
              <a:lnSpc>
                <a:spcPct val="120000"/>
              </a:lnSpc>
              <a:spcBef>
                <a:spcPts val="0"/>
              </a:spcBef>
              <a:buSzTx/>
              <a:buNone/>
              <a:defRPr sz="2600" cap="none" spc="0">
                <a:latin typeface="Poppins Regular"/>
                <a:ea typeface="Poppins Regular"/>
                <a:cs typeface="Poppins Regular"/>
                <a:sym typeface="Poppins Regular"/>
              </a:defRPr>
            </a:pPr>
            <a:endParaRPr/>
          </a:p>
          <a:p>
            <a:pPr marL="0" indent="0">
              <a:lnSpc>
                <a:spcPct val="120000"/>
              </a:lnSpc>
              <a:spcBef>
                <a:spcPts val="0"/>
              </a:spcBef>
              <a:buSzTx/>
              <a:buNone/>
              <a:defRPr sz="2600" cap="none" spc="0">
                <a:latin typeface="Poppins Regular"/>
                <a:ea typeface="Poppins Regular"/>
                <a:cs typeface="Poppins Regular"/>
                <a:sym typeface="Poppins Regular"/>
              </a:defRPr>
            </a:pPr>
            <a:r>
              <a:t>Conseque qui officab orruntota cus ium rempedi et omnimo totatin venim qui utemquia dolo erum.</a:t>
            </a:r>
          </a:p>
        </p:txBody>
      </p:sp>
      <p:sp>
        <p:nvSpPr>
          <p:cNvPr id="127" name="Image"/>
          <p:cNvSpPr>
            <a:spLocks noGrp="1"/>
          </p:cNvSpPr>
          <p:nvPr>
            <p:ph type="pic" sz="quarter" idx="17"/>
          </p:nvPr>
        </p:nvSpPr>
        <p:spPr>
          <a:xfrm>
            <a:off x="17156724" y="6033145"/>
            <a:ext cx="6072552" cy="6072552"/>
          </a:xfrm>
          <a:prstGeom prst="rect">
            <a:avLst/>
          </a:prstGeom>
        </p:spPr>
        <p:txBody>
          <a:bodyPr lIns="91439" tIns="45719" rIns="91439" bIns="45719" anchor="t">
            <a:noAutofit/>
          </a:bodyPr>
          <a:lstStyle/>
          <a:p>
            <a:endParaRPr/>
          </a:p>
        </p:txBody>
      </p:sp>
      <p:sp>
        <p:nvSpPr>
          <p:cNvPr id="128" name="Numéro de diapositive"/>
          <p:cNvSpPr txBox="1">
            <a:spLocks noGrp="1"/>
          </p:cNvSpPr>
          <p:nvPr>
            <p:ph type="sldNum" sz="quarter" idx="2"/>
          </p:nvPr>
        </p:nvSpPr>
        <p:spPr>
          <a:xfrm>
            <a:off x="1496618" y="12446000"/>
            <a:ext cx="444095" cy="515619"/>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Content Review e">
    <p:spTree>
      <p:nvGrpSpPr>
        <p:cNvPr id="1" name=""/>
        <p:cNvGrpSpPr/>
        <p:nvPr/>
      </p:nvGrpSpPr>
      <p:grpSpPr>
        <a:xfrm>
          <a:off x="0" y="0"/>
          <a:ext cx="0" cy="0"/>
          <a:chOff x="0" y="0"/>
          <a:chExt cx="0" cy="0"/>
        </a:xfrm>
      </p:grpSpPr>
      <p:sp>
        <p:nvSpPr>
          <p:cNvPr id="233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33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339" name="Image"/>
          <p:cNvSpPr>
            <a:spLocks noGrp="1"/>
          </p:cNvSpPr>
          <p:nvPr>
            <p:ph type="pic" idx="13"/>
          </p:nvPr>
        </p:nvSpPr>
        <p:spPr>
          <a:xfrm>
            <a:off x="-2760597" y="0"/>
            <a:ext cx="13716001" cy="13716001"/>
          </a:xfrm>
          <a:prstGeom prst="rect">
            <a:avLst/>
          </a:prstGeom>
        </p:spPr>
        <p:txBody>
          <a:bodyPr lIns="91439" tIns="45719" rIns="91439" bIns="45719" anchor="t">
            <a:noAutofit/>
          </a:bodyPr>
          <a:lstStyle/>
          <a:p>
            <a:endParaRPr/>
          </a:p>
        </p:txBody>
      </p:sp>
      <p:sp>
        <p:nvSpPr>
          <p:cNvPr id="2340" name="Rectangle"/>
          <p:cNvSpPr>
            <a:spLocks noGrp="1"/>
          </p:cNvSpPr>
          <p:nvPr>
            <p:ph type="body" sz="quarter" idx="14"/>
          </p:nvPr>
        </p:nvSpPr>
        <p:spPr>
          <a:xfrm>
            <a:off x="13033737" y="7244921"/>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41" name="Rectangle"/>
          <p:cNvSpPr>
            <a:spLocks noGrp="1"/>
          </p:cNvSpPr>
          <p:nvPr>
            <p:ph type="body" sz="quarter" idx="15"/>
          </p:nvPr>
        </p:nvSpPr>
        <p:spPr>
          <a:xfrm>
            <a:off x="13033737" y="9884773"/>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42" name="Rectangle"/>
          <p:cNvSpPr>
            <a:spLocks noGrp="1"/>
          </p:cNvSpPr>
          <p:nvPr>
            <p:ph type="body" sz="quarter" idx="16"/>
          </p:nvPr>
        </p:nvSpPr>
        <p:spPr>
          <a:xfrm>
            <a:off x="13033737" y="1965216"/>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43" name="Rectangle"/>
          <p:cNvSpPr>
            <a:spLocks noGrp="1"/>
          </p:cNvSpPr>
          <p:nvPr>
            <p:ph type="body" sz="quarter" idx="17"/>
          </p:nvPr>
        </p:nvSpPr>
        <p:spPr>
          <a:xfrm>
            <a:off x="13033737" y="4605068"/>
            <a:ext cx="9391323"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44" name="Carré"/>
          <p:cNvSpPr>
            <a:spLocks noGrp="1"/>
          </p:cNvSpPr>
          <p:nvPr>
            <p:ph type="body" sz="quarter" idx="18"/>
          </p:nvPr>
        </p:nvSpPr>
        <p:spPr>
          <a:xfrm>
            <a:off x="13038371" y="1965216"/>
            <a:ext cx="1968501" cy="1968501"/>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45" name="Carré"/>
          <p:cNvSpPr>
            <a:spLocks noGrp="1"/>
          </p:cNvSpPr>
          <p:nvPr>
            <p:ph type="body" sz="quarter" idx="19"/>
          </p:nvPr>
        </p:nvSpPr>
        <p:spPr>
          <a:xfrm>
            <a:off x="13038371" y="724492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46" name="Carré"/>
          <p:cNvSpPr>
            <a:spLocks noGrp="1"/>
          </p:cNvSpPr>
          <p:nvPr>
            <p:ph type="body" sz="quarter" idx="20"/>
          </p:nvPr>
        </p:nvSpPr>
        <p:spPr>
          <a:xfrm>
            <a:off x="13038371" y="9884773"/>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47" name="Carré"/>
          <p:cNvSpPr>
            <a:spLocks noGrp="1"/>
          </p:cNvSpPr>
          <p:nvPr>
            <p:ph type="body" sz="quarter" idx="21"/>
          </p:nvPr>
        </p:nvSpPr>
        <p:spPr>
          <a:xfrm>
            <a:off x="13038371" y="460506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48" name="Tequis magnam everunt re volupti ntiusament at et omnimo totatin venimus anturis explaut alique quatem qui utemquia dolo erum soluptas alite."/>
          <p:cNvSpPr txBox="1">
            <a:spLocks noGrp="1"/>
          </p:cNvSpPr>
          <p:nvPr>
            <p:ph type="body" sz="quarter" idx="22"/>
          </p:nvPr>
        </p:nvSpPr>
        <p:spPr>
          <a:xfrm>
            <a:off x="15466907" y="5011620"/>
            <a:ext cx="6492147"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49" name="Tequis magnam everunt re volupti ntiusament at et omnimo totatin venimus anturis explaut alique quatem qui utemquia dolo erum soluptas alite."/>
          <p:cNvSpPr txBox="1">
            <a:spLocks noGrp="1"/>
          </p:cNvSpPr>
          <p:nvPr>
            <p:ph type="body" sz="quarter" idx="23"/>
          </p:nvPr>
        </p:nvSpPr>
        <p:spPr>
          <a:xfrm>
            <a:off x="15466907" y="2371768"/>
            <a:ext cx="6492147"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50" name="Tequis magnam everunt re volupti ntiusament at et omnimo totatin venimus anturis explaut alique quatem qui utemquia dolo erum soluptas alite."/>
          <p:cNvSpPr txBox="1">
            <a:spLocks noGrp="1"/>
          </p:cNvSpPr>
          <p:nvPr>
            <p:ph type="body" sz="quarter" idx="24"/>
          </p:nvPr>
        </p:nvSpPr>
        <p:spPr>
          <a:xfrm>
            <a:off x="15466907" y="10291325"/>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51" name="Tequis magnam everunt re volupti ntiusament at et omnimo totatin venimus anturis explaut alique quatem qui utemquia dolo erum soluptas alite."/>
          <p:cNvSpPr txBox="1">
            <a:spLocks noGrp="1"/>
          </p:cNvSpPr>
          <p:nvPr>
            <p:ph type="body" sz="quarter" idx="25"/>
          </p:nvPr>
        </p:nvSpPr>
        <p:spPr>
          <a:xfrm>
            <a:off x="15466907" y="7651473"/>
            <a:ext cx="6492147"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52" name="4"/>
          <p:cNvSpPr>
            <a:spLocks noGrp="1"/>
          </p:cNvSpPr>
          <p:nvPr>
            <p:ph type="body" sz="quarter" idx="26"/>
          </p:nvPr>
        </p:nvSpPr>
        <p:spPr>
          <a:xfrm>
            <a:off x="13168070" y="10185654"/>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4</a:t>
            </a:r>
          </a:p>
        </p:txBody>
      </p:sp>
      <p:sp>
        <p:nvSpPr>
          <p:cNvPr id="2353" name="3"/>
          <p:cNvSpPr>
            <a:spLocks noGrp="1"/>
          </p:cNvSpPr>
          <p:nvPr>
            <p:ph type="body" sz="quarter" idx="27"/>
          </p:nvPr>
        </p:nvSpPr>
        <p:spPr>
          <a:xfrm>
            <a:off x="13168070" y="7545801"/>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3</a:t>
            </a:r>
          </a:p>
        </p:txBody>
      </p:sp>
      <p:sp>
        <p:nvSpPr>
          <p:cNvPr id="2354" name="1"/>
          <p:cNvSpPr>
            <a:spLocks noGrp="1"/>
          </p:cNvSpPr>
          <p:nvPr>
            <p:ph type="body" sz="quarter" idx="28"/>
          </p:nvPr>
        </p:nvSpPr>
        <p:spPr>
          <a:xfrm>
            <a:off x="13168070" y="2266096"/>
            <a:ext cx="1709104" cy="1493741"/>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1</a:t>
            </a:r>
          </a:p>
        </p:txBody>
      </p:sp>
      <p:sp>
        <p:nvSpPr>
          <p:cNvPr id="2355" name="2"/>
          <p:cNvSpPr>
            <a:spLocks noGrp="1"/>
          </p:cNvSpPr>
          <p:nvPr>
            <p:ph type="body" sz="quarter" idx="29"/>
          </p:nvPr>
        </p:nvSpPr>
        <p:spPr>
          <a:xfrm>
            <a:off x="13168070" y="490594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2</a:t>
            </a:r>
          </a:p>
        </p:txBody>
      </p:sp>
      <p:sp>
        <p:nvSpPr>
          <p:cNvPr id="2356" name="Ligne"/>
          <p:cNvSpPr/>
          <p:nvPr/>
        </p:nvSpPr>
        <p:spPr>
          <a:xfrm>
            <a:off x="9181072" y="6909244"/>
            <a:ext cx="2567404" cy="1"/>
          </a:xfrm>
          <a:prstGeom prst="line">
            <a:avLst/>
          </a:prstGeom>
          <a:ln w="152400">
            <a:solidFill>
              <a:srgbClr val="C4C6C1"/>
            </a:solidFill>
            <a:miter lim="400000"/>
          </a:ln>
        </p:spPr>
        <p:txBody>
          <a:bodyPr lIns="50800" tIns="50800" rIns="50800" bIns="50800" anchor="ctr"/>
          <a:lstStyle/>
          <a:p>
            <a:endParaRPr/>
          </a:p>
        </p:txBody>
      </p:sp>
      <p:sp>
        <p:nvSpPr>
          <p:cNvPr id="2357" name="Let´s have a…"/>
          <p:cNvSpPr>
            <a:spLocks noGrp="1"/>
          </p:cNvSpPr>
          <p:nvPr>
            <p:ph type="body" sz="quarter" idx="30"/>
          </p:nvPr>
        </p:nvSpPr>
        <p:spPr>
          <a:xfrm>
            <a:off x="4899656" y="4613162"/>
            <a:ext cx="4592164" cy="4592165"/>
          </a:xfrm>
          <a:prstGeom prst="rect">
            <a:avLst/>
          </a:prstGeom>
          <a:solidFill>
            <a:srgbClr val="3D403E"/>
          </a:solidFill>
        </p:spPr>
        <p:txBody>
          <a:bodyPr anchor="t">
            <a:noAutofit/>
          </a:bodyPr>
          <a:lstStyle/>
          <a:p>
            <a:pPr marL="0" indent="444500">
              <a:lnSpc>
                <a:spcPts val="3500"/>
              </a:lnSpc>
              <a:spcBef>
                <a:spcPts val="0"/>
              </a:spcBef>
              <a:buSzTx/>
              <a:buNone/>
              <a:defRPr sz="7200" spc="-215">
                <a:solidFill>
                  <a:srgbClr val="FFFFFF"/>
                </a:solidFill>
              </a:defRPr>
            </a:pPr>
            <a:endParaRPr/>
          </a:p>
          <a:p>
            <a:pPr marL="0" indent="444500">
              <a:lnSpc>
                <a:spcPts val="6800"/>
              </a:lnSpc>
              <a:spcBef>
                <a:spcPts val="0"/>
              </a:spcBef>
              <a:buSzTx/>
              <a:buNone/>
              <a:defRPr sz="7200" spc="-215">
                <a:solidFill>
                  <a:srgbClr val="FFFFFF"/>
                </a:solidFill>
              </a:defRPr>
            </a:pPr>
            <a:r>
              <a:t>Let´s have a </a:t>
            </a:r>
          </a:p>
          <a:p>
            <a:pPr marL="0" indent="444500">
              <a:lnSpc>
                <a:spcPts val="6800"/>
              </a:lnSpc>
              <a:spcBef>
                <a:spcPts val="0"/>
              </a:spcBef>
              <a:buSzTx/>
              <a:buNone/>
              <a:defRPr sz="7200" spc="-215">
                <a:solidFill>
                  <a:srgbClr val="FFFFFF"/>
                </a:solidFill>
              </a:defRPr>
            </a:pPr>
            <a:r>
              <a:t>Review.</a:t>
            </a:r>
          </a:p>
        </p:txBody>
      </p:sp>
      <p:sp>
        <p:nvSpPr>
          <p:cNvPr id="2358" name="Ligne"/>
          <p:cNvSpPr/>
          <p:nvPr/>
        </p:nvSpPr>
        <p:spPr>
          <a:xfrm flipV="1">
            <a:off x="11746472" y="2949467"/>
            <a:ext cx="1" cy="7919556"/>
          </a:xfrm>
          <a:prstGeom prst="line">
            <a:avLst/>
          </a:prstGeom>
          <a:ln w="152400">
            <a:solidFill>
              <a:srgbClr val="C4C6C1"/>
            </a:solidFill>
            <a:miter lim="400000"/>
          </a:ln>
        </p:spPr>
        <p:txBody>
          <a:bodyPr lIns="50800" tIns="50800" rIns="50800" bIns="50800" anchor="ctr"/>
          <a:lstStyle/>
          <a:p>
            <a:endParaRPr/>
          </a:p>
        </p:txBody>
      </p:sp>
      <p:sp>
        <p:nvSpPr>
          <p:cNvPr id="2359" name="Ligne"/>
          <p:cNvSpPr/>
          <p:nvPr/>
        </p:nvSpPr>
        <p:spPr>
          <a:xfrm>
            <a:off x="11660083" y="10869023"/>
            <a:ext cx="918254" cy="1"/>
          </a:xfrm>
          <a:prstGeom prst="line">
            <a:avLst/>
          </a:prstGeom>
          <a:ln w="152400">
            <a:solidFill>
              <a:srgbClr val="C4C6C1"/>
            </a:solidFill>
            <a:miter lim="400000"/>
          </a:ln>
        </p:spPr>
        <p:txBody>
          <a:bodyPr lIns="50800" tIns="50800" rIns="50800" bIns="50800" anchor="ctr"/>
          <a:lstStyle/>
          <a:p>
            <a:endParaRPr/>
          </a:p>
        </p:txBody>
      </p:sp>
      <p:sp>
        <p:nvSpPr>
          <p:cNvPr id="2360" name="Ligne"/>
          <p:cNvSpPr/>
          <p:nvPr/>
        </p:nvSpPr>
        <p:spPr>
          <a:xfrm>
            <a:off x="11660083" y="2949466"/>
            <a:ext cx="918254" cy="1"/>
          </a:xfrm>
          <a:prstGeom prst="line">
            <a:avLst/>
          </a:prstGeom>
          <a:ln w="152400">
            <a:solidFill>
              <a:srgbClr val="C4C6C1"/>
            </a:solidFill>
            <a:miter lim="400000"/>
          </a:ln>
        </p:spPr>
        <p:txBody>
          <a:bodyPr lIns="50800" tIns="50800" rIns="50800" bIns="50800" anchor="ctr"/>
          <a:lstStyle/>
          <a:p>
            <a:endParaRPr/>
          </a:p>
        </p:txBody>
      </p:sp>
      <p:sp>
        <p:nvSpPr>
          <p:cNvPr id="2361" name="Ligne"/>
          <p:cNvSpPr/>
          <p:nvPr/>
        </p:nvSpPr>
        <p:spPr>
          <a:xfrm>
            <a:off x="11660083" y="8229171"/>
            <a:ext cx="918254" cy="1"/>
          </a:xfrm>
          <a:prstGeom prst="line">
            <a:avLst/>
          </a:prstGeom>
          <a:ln w="152400">
            <a:solidFill>
              <a:srgbClr val="C4C6C1"/>
            </a:solidFill>
            <a:miter lim="400000"/>
          </a:ln>
        </p:spPr>
        <p:txBody>
          <a:bodyPr lIns="50800" tIns="50800" rIns="50800" bIns="50800" anchor="ctr"/>
          <a:lstStyle/>
          <a:p>
            <a:endParaRPr/>
          </a:p>
        </p:txBody>
      </p:sp>
      <p:sp>
        <p:nvSpPr>
          <p:cNvPr id="2362" name="Ligne"/>
          <p:cNvSpPr/>
          <p:nvPr/>
        </p:nvSpPr>
        <p:spPr>
          <a:xfrm>
            <a:off x="11660083" y="5589318"/>
            <a:ext cx="918254" cy="1"/>
          </a:xfrm>
          <a:prstGeom prst="line">
            <a:avLst/>
          </a:prstGeom>
          <a:ln w="152400">
            <a:solidFill>
              <a:srgbClr val="C4C6C1"/>
            </a:solidFill>
            <a:miter lim="400000"/>
          </a:ln>
        </p:spPr>
        <p:txBody>
          <a:bodyPr lIns="50800" tIns="50800" rIns="50800" bIns="50800" anchor="ctr"/>
          <a:lstStyle/>
          <a:p>
            <a:endParaRPr/>
          </a:p>
        </p:txBody>
      </p:sp>
      <p:sp>
        <p:nvSpPr>
          <p:cNvPr id="236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364"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SWOT a">
    <p:spTree>
      <p:nvGrpSpPr>
        <p:cNvPr id="1" name=""/>
        <p:cNvGrpSpPr/>
        <p:nvPr/>
      </p:nvGrpSpPr>
      <p:grpSpPr>
        <a:xfrm>
          <a:off x="0" y="0"/>
          <a:ext cx="0" cy="0"/>
          <a:chOff x="0" y="0"/>
          <a:chExt cx="0" cy="0"/>
        </a:xfrm>
      </p:grpSpPr>
      <p:sp>
        <p:nvSpPr>
          <p:cNvPr id="237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37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373" name="Carré"/>
          <p:cNvSpPr/>
          <p:nvPr/>
        </p:nvSpPr>
        <p:spPr>
          <a:xfrm>
            <a:off x="10896600" y="8247126"/>
            <a:ext cx="2590800" cy="2585510"/>
          </a:xfrm>
          <a:prstGeom prst="rect">
            <a:avLst/>
          </a:prstGeom>
          <a:ln w="152400">
            <a:solidFill>
              <a:srgbClr val="3D403E"/>
            </a:solidFill>
            <a:miter lim="400000"/>
          </a:ln>
        </p:spPr>
        <p:txBody>
          <a:bodyPr lIns="50800" tIns="50800" rIns="50800" bIns="50800" anchor="ctr"/>
          <a:lstStyle/>
          <a:p>
            <a:pPr>
              <a:defRPr>
                <a:solidFill>
                  <a:srgbClr val="DCDEE0"/>
                </a:solidFill>
              </a:defRPr>
            </a:pPr>
            <a:endParaRPr/>
          </a:p>
        </p:txBody>
      </p:sp>
      <p:sp>
        <p:nvSpPr>
          <p:cNvPr id="2374" name="Rectangle"/>
          <p:cNvSpPr>
            <a:spLocks noGrp="1"/>
          </p:cNvSpPr>
          <p:nvPr>
            <p:ph type="body" sz="quarter" idx="13"/>
          </p:nvPr>
        </p:nvSpPr>
        <p:spPr>
          <a:xfrm>
            <a:off x="14512421" y="7244921"/>
            <a:ext cx="7424158"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75" name="Rectangle"/>
          <p:cNvSpPr>
            <a:spLocks noGrp="1"/>
          </p:cNvSpPr>
          <p:nvPr>
            <p:ph type="body" sz="quarter" idx="14"/>
          </p:nvPr>
        </p:nvSpPr>
        <p:spPr>
          <a:xfrm>
            <a:off x="14512421" y="9884773"/>
            <a:ext cx="7424158" cy="1968501"/>
          </a:xfrm>
          <a:prstGeom prst="rect">
            <a:avLst/>
          </a:prstGeom>
          <a:solidFill>
            <a:srgbClr val="ECEEF0"/>
          </a:solidFill>
        </p:spPr>
        <p:txBody>
          <a:bodyPr>
            <a:noAutofit/>
          </a:bodyPr>
          <a:lstStyle/>
          <a:p>
            <a:pPr marL="0" indent="0">
              <a:lnSpc>
                <a:spcPct val="120000"/>
              </a:lnSpc>
              <a:spcBef>
                <a:spcPts val="0"/>
              </a:spcBef>
              <a:buSzTx/>
              <a:buNone/>
              <a:defRPr sz="2600" cap="none" spc="0">
                <a:latin typeface="Poppins Regular"/>
                <a:ea typeface="Poppins Regular"/>
                <a:cs typeface="Poppins Regular"/>
                <a:sym typeface="Poppins Regular"/>
              </a:defRPr>
            </a:pPr>
            <a:endParaRPr/>
          </a:p>
        </p:txBody>
      </p:sp>
      <p:sp>
        <p:nvSpPr>
          <p:cNvPr id="2376" name="Carré"/>
          <p:cNvSpPr>
            <a:spLocks noGrp="1"/>
          </p:cNvSpPr>
          <p:nvPr>
            <p:ph type="body" sz="quarter" idx="15"/>
          </p:nvPr>
        </p:nvSpPr>
        <p:spPr>
          <a:xfrm>
            <a:off x="9872602" y="7245658"/>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77" name="Carré"/>
          <p:cNvSpPr>
            <a:spLocks noGrp="1"/>
          </p:cNvSpPr>
          <p:nvPr>
            <p:ph type="body" sz="quarter" idx="16"/>
          </p:nvPr>
        </p:nvSpPr>
        <p:spPr>
          <a:xfrm>
            <a:off x="12549891" y="724492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78" name="Carré"/>
          <p:cNvSpPr>
            <a:spLocks noGrp="1"/>
          </p:cNvSpPr>
          <p:nvPr>
            <p:ph type="body" sz="quarter" idx="17"/>
          </p:nvPr>
        </p:nvSpPr>
        <p:spPr>
          <a:xfrm>
            <a:off x="12549891" y="9884773"/>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79" name="Carré"/>
          <p:cNvSpPr>
            <a:spLocks noGrp="1"/>
          </p:cNvSpPr>
          <p:nvPr>
            <p:ph type="body" sz="quarter" idx="18"/>
          </p:nvPr>
        </p:nvSpPr>
        <p:spPr>
          <a:xfrm>
            <a:off x="9872602" y="9885511"/>
            <a:ext cx="1968501"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380" name="Tequis magnam everunt re volupti ntiusament at et omnimo totatin venimus anturis explaut alique quatem qui utemquia dolo erum soluptas alite."/>
          <p:cNvSpPr txBox="1">
            <a:spLocks noGrp="1"/>
          </p:cNvSpPr>
          <p:nvPr>
            <p:ph type="body" sz="quarter" idx="19"/>
          </p:nvPr>
        </p:nvSpPr>
        <p:spPr>
          <a:xfrm>
            <a:off x="14978426" y="10291325"/>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81" name="Tequis magnam everunt re volupti ntiusament at et omnimo totatin venimus anturis explaut alique quatem qui utemquia dolo erum soluptas alite."/>
          <p:cNvSpPr txBox="1">
            <a:spLocks noGrp="1"/>
          </p:cNvSpPr>
          <p:nvPr>
            <p:ph type="body" sz="quarter" idx="20"/>
          </p:nvPr>
        </p:nvSpPr>
        <p:spPr>
          <a:xfrm>
            <a:off x="14978426" y="7651473"/>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82" name="T"/>
          <p:cNvSpPr>
            <a:spLocks noGrp="1"/>
          </p:cNvSpPr>
          <p:nvPr>
            <p:ph type="body" sz="quarter" idx="21"/>
          </p:nvPr>
        </p:nvSpPr>
        <p:spPr>
          <a:xfrm>
            <a:off x="12679590" y="10185654"/>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T</a:t>
            </a:r>
          </a:p>
        </p:txBody>
      </p:sp>
      <p:sp>
        <p:nvSpPr>
          <p:cNvPr id="2383" name="W"/>
          <p:cNvSpPr>
            <a:spLocks noGrp="1"/>
          </p:cNvSpPr>
          <p:nvPr>
            <p:ph type="body" sz="quarter" idx="22"/>
          </p:nvPr>
        </p:nvSpPr>
        <p:spPr>
          <a:xfrm>
            <a:off x="12679590" y="7545801"/>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W</a:t>
            </a:r>
          </a:p>
        </p:txBody>
      </p:sp>
      <p:sp>
        <p:nvSpPr>
          <p:cNvPr id="2384" name="S"/>
          <p:cNvSpPr>
            <a:spLocks noGrp="1"/>
          </p:cNvSpPr>
          <p:nvPr>
            <p:ph type="body" sz="quarter" idx="23"/>
          </p:nvPr>
        </p:nvSpPr>
        <p:spPr>
          <a:xfrm>
            <a:off x="10002301" y="7546539"/>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S</a:t>
            </a:r>
          </a:p>
        </p:txBody>
      </p:sp>
      <p:sp>
        <p:nvSpPr>
          <p:cNvPr id="2385" name="O"/>
          <p:cNvSpPr>
            <a:spLocks noGrp="1"/>
          </p:cNvSpPr>
          <p:nvPr>
            <p:ph type="body" sz="quarter" idx="24"/>
          </p:nvPr>
        </p:nvSpPr>
        <p:spPr>
          <a:xfrm>
            <a:off x="10002301" y="1018639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O</a:t>
            </a:r>
          </a:p>
        </p:txBody>
      </p:sp>
      <p:sp>
        <p:nvSpPr>
          <p:cNvPr id="2386" name="Analysis Sheet…"/>
          <p:cNvSpPr txBox="1">
            <a:spLocks noGrp="1"/>
          </p:cNvSpPr>
          <p:nvPr>
            <p:ph type="body" sz="quarter" idx="25"/>
          </p:nvPr>
        </p:nvSpPr>
        <p:spPr>
          <a:xfrm>
            <a:off x="2788443" y="1796626"/>
            <a:ext cx="18807114" cy="2889616"/>
          </a:xfrm>
          <a:prstGeom prst="rect">
            <a:avLst/>
          </a:prstGeom>
        </p:spPr>
        <p:txBody>
          <a:bodyPr lIns="45719" tIns="45719" rIns="45719" bIns="45719" anchor="t">
            <a:noAutofit/>
          </a:bodyPr>
          <a:lstStyle/>
          <a:p>
            <a:pPr marL="0" indent="0" algn="ctr">
              <a:spcBef>
                <a:spcPts val="0"/>
              </a:spcBef>
              <a:buSzTx/>
              <a:buNone/>
              <a:defRPr sz="4800" spc="-144">
                <a:solidFill>
                  <a:srgbClr val="C4C6C1"/>
                </a:solidFill>
              </a:defRPr>
            </a:pPr>
            <a:r>
              <a:t>Analysis Sheet </a:t>
            </a:r>
          </a:p>
          <a:p>
            <a:pPr marL="0" indent="0" algn="ctr">
              <a:lnSpc>
                <a:spcPct val="80000"/>
              </a:lnSpc>
              <a:spcBef>
                <a:spcPts val="0"/>
              </a:spcBef>
              <a:buSzTx/>
              <a:buNone/>
              <a:defRPr sz="14400" spc="-431"/>
            </a:pPr>
            <a:r>
              <a:t>SWOT</a:t>
            </a:r>
          </a:p>
        </p:txBody>
      </p:sp>
      <p:sp>
        <p:nvSpPr>
          <p:cNvPr id="2387" name="Tequis magnam everunt re volupti ntiusament at et omnimo totatin venimus anturis explaut alique quatem qui utemquia dolo erum soluptas alite."/>
          <p:cNvSpPr txBox="1">
            <a:spLocks noGrp="1"/>
          </p:cNvSpPr>
          <p:nvPr>
            <p:ph type="body" sz="quarter" idx="26"/>
          </p:nvPr>
        </p:nvSpPr>
        <p:spPr>
          <a:xfrm>
            <a:off x="5015210" y="5161795"/>
            <a:ext cx="14353580" cy="1349013"/>
          </a:xfrm>
          <a:prstGeom prst="rect">
            <a:avLst/>
          </a:prstGeom>
        </p:spPr>
        <p:txBody>
          <a:bodyPr lIns="45719" tIns="45719" rIns="45719" bIns="45719" anchor="t">
            <a:noAutofit/>
          </a:bodyPr>
          <a:lstStyle>
            <a:lvl1pPr marL="0" indent="0" algn="ctr">
              <a:lnSpc>
                <a:spcPct val="120000"/>
              </a:lnSpc>
              <a:spcBef>
                <a:spcPts val="0"/>
              </a:spcBef>
              <a:buSzTx/>
              <a:buNone/>
              <a:defRPr sz="2600" cap="none" spc="0">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88" name="Rectangle"/>
          <p:cNvSpPr/>
          <p:nvPr/>
        </p:nvSpPr>
        <p:spPr>
          <a:xfrm>
            <a:off x="2447421" y="7244921"/>
            <a:ext cx="7424158" cy="1968501"/>
          </a:xfrm>
          <a:prstGeom prst="rect">
            <a:avLst/>
          </a:prstGeom>
          <a:solidFill>
            <a:srgbClr val="ECEEF0"/>
          </a:solidFill>
          <a:ln w="12700">
            <a:miter lim="400000"/>
          </a:ln>
        </p:spPr>
        <p:txBody>
          <a:bodyPr lIns="50800" tIns="50800" rIns="50800" bIns="50800" anchor="ctr"/>
          <a:lstStyle/>
          <a:p>
            <a:endParaRPr/>
          </a:p>
        </p:txBody>
      </p:sp>
      <p:sp>
        <p:nvSpPr>
          <p:cNvPr id="2389" name="Rectangle"/>
          <p:cNvSpPr/>
          <p:nvPr/>
        </p:nvSpPr>
        <p:spPr>
          <a:xfrm>
            <a:off x="2447421" y="9884773"/>
            <a:ext cx="7424158" cy="1968501"/>
          </a:xfrm>
          <a:prstGeom prst="rect">
            <a:avLst/>
          </a:prstGeom>
          <a:solidFill>
            <a:srgbClr val="ECEEF0"/>
          </a:solidFill>
          <a:ln w="12700">
            <a:miter lim="400000"/>
          </a:ln>
        </p:spPr>
        <p:txBody>
          <a:bodyPr lIns="50800" tIns="50800" rIns="50800" bIns="50800" anchor="ctr"/>
          <a:lstStyle/>
          <a:p>
            <a:endParaRPr/>
          </a:p>
        </p:txBody>
      </p:sp>
      <p:sp>
        <p:nvSpPr>
          <p:cNvPr id="2390" name="Tequis magnam everunt re volupti ntiusament at et omnimo totatin venimus anturis explaut alique quatem qui utemquia dolo erum soluptas alite."/>
          <p:cNvSpPr txBox="1">
            <a:spLocks noGrp="1"/>
          </p:cNvSpPr>
          <p:nvPr>
            <p:ph type="body" sz="quarter" idx="27"/>
          </p:nvPr>
        </p:nvSpPr>
        <p:spPr>
          <a:xfrm>
            <a:off x="2913426" y="10291325"/>
            <a:ext cx="6492148" cy="1155397"/>
          </a:xfrm>
          <a:prstGeom prst="rect">
            <a:avLst/>
          </a:prstGeom>
        </p:spPr>
        <p:txBody>
          <a:bodyPr lIns="45719" tIns="45719" rIns="45719" bIns="45719" anchor="t">
            <a:noAutofit/>
          </a:bodyPr>
          <a:lstStyle>
            <a:lvl1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91" name="Tequis magnam everunt re volupti ntiusament at et omnimo totatin venimus anturis explaut alique quatem qui utemquia dolo erum soluptas alite."/>
          <p:cNvSpPr txBox="1">
            <a:spLocks noGrp="1"/>
          </p:cNvSpPr>
          <p:nvPr>
            <p:ph type="body" sz="quarter" idx="28"/>
          </p:nvPr>
        </p:nvSpPr>
        <p:spPr>
          <a:xfrm>
            <a:off x="2913426" y="7651473"/>
            <a:ext cx="6492148" cy="1155397"/>
          </a:xfrm>
          <a:prstGeom prst="rect">
            <a:avLst/>
          </a:prstGeom>
        </p:spPr>
        <p:txBody>
          <a:bodyPr lIns="45719" tIns="45719" rIns="45719" bIns="45719" anchor="t">
            <a:noAutofit/>
          </a:bodyPr>
          <a:lstStyle>
            <a:lvl1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39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39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SWOT b">
    <p:spTree>
      <p:nvGrpSpPr>
        <p:cNvPr id="1" name=""/>
        <p:cNvGrpSpPr/>
        <p:nvPr/>
      </p:nvGrpSpPr>
      <p:grpSpPr>
        <a:xfrm>
          <a:off x="0" y="0"/>
          <a:ext cx="0" cy="0"/>
          <a:chOff x="0" y="0"/>
          <a:chExt cx="0" cy="0"/>
        </a:xfrm>
      </p:grpSpPr>
      <p:sp>
        <p:nvSpPr>
          <p:cNvPr id="240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40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402" name="Carré"/>
          <p:cNvSpPr>
            <a:spLocks noGrp="1"/>
          </p:cNvSpPr>
          <p:nvPr>
            <p:ph type="body" sz="quarter" idx="13"/>
          </p:nvPr>
        </p:nvSpPr>
        <p:spPr>
          <a:xfrm>
            <a:off x="11207750" y="3621556"/>
            <a:ext cx="1968500"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403" name="Carré"/>
          <p:cNvSpPr>
            <a:spLocks noGrp="1"/>
          </p:cNvSpPr>
          <p:nvPr>
            <p:ph type="body" sz="quarter" idx="14"/>
          </p:nvPr>
        </p:nvSpPr>
        <p:spPr>
          <a:xfrm>
            <a:off x="11207750" y="5720921"/>
            <a:ext cx="1968500"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404" name="Carré"/>
          <p:cNvSpPr>
            <a:spLocks noGrp="1"/>
          </p:cNvSpPr>
          <p:nvPr>
            <p:ph type="body" sz="quarter" idx="15"/>
          </p:nvPr>
        </p:nvSpPr>
        <p:spPr>
          <a:xfrm>
            <a:off x="11207750" y="9910173"/>
            <a:ext cx="1968500"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405" name="Carré"/>
          <p:cNvSpPr>
            <a:spLocks noGrp="1"/>
          </p:cNvSpPr>
          <p:nvPr>
            <p:ph type="body" sz="quarter" idx="16"/>
          </p:nvPr>
        </p:nvSpPr>
        <p:spPr>
          <a:xfrm>
            <a:off x="11207750" y="7811178"/>
            <a:ext cx="1968500" cy="1968502"/>
          </a:xfrm>
          <a:prstGeom prst="rect">
            <a:avLst/>
          </a:prstGeom>
          <a:solidFill>
            <a:srgbClr val="3D403E"/>
          </a:solidFill>
        </p:spPr>
        <p:txBody>
          <a:bodyPr>
            <a:noAutofit/>
          </a:bodyPr>
          <a:lstStyle/>
          <a:p>
            <a:pPr marL="0" indent="0">
              <a:lnSpc>
                <a:spcPct val="120000"/>
              </a:lnSpc>
              <a:spcBef>
                <a:spcPts val="0"/>
              </a:spcBef>
              <a:buSzTx/>
              <a:buNone/>
              <a:defRPr sz="2600" cap="none" spc="0">
                <a:solidFill>
                  <a:srgbClr val="DCDEE0"/>
                </a:solidFill>
                <a:latin typeface="Poppins Regular"/>
                <a:ea typeface="Poppins Regular"/>
                <a:cs typeface="Poppins Regular"/>
                <a:sym typeface="Poppins Regular"/>
              </a:defRPr>
            </a:pPr>
            <a:endParaRPr/>
          </a:p>
        </p:txBody>
      </p:sp>
      <p:sp>
        <p:nvSpPr>
          <p:cNvPr id="2406" name="Tequis magnam everunt re volupti ntiusament at et omnimo totatin venimus anturis explaut alique quatem qui utemquia dolo erum soluptas alite."/>
          <p:cNvSpPr txBox="1">
            <a:spLocks noGrp="1"/>
          </p:cNvSpPr>
          <p:nvPr>
            <p:ph type="body" sz="quarter" idx="17"/>
          </p:nvPr>
        </p:nvSpPr>
        <p:spPr>
          <a:xfrm>
            <a:off x="13547560" y="10291325"/>
            <a:ext cx="6492148" cy="1155397"/>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407" name="Tequis magnam everunt re volupti ntiusament at et omnimo totatin venimus anturis explaut alique quatem qui utemquia dolo erum soluptas alite."/>
          <p:cNvSpPr txBox="1">
            <a:spLocks noGrp="1"/>
          </p:cNvSpPr>
          <p:nvPr>
            <p:ph type="body" sz="quarter" idx="18"/>
          </p:nvPr>
        </p:nvSpPr>
        <p:spPr>
          <a:xfrm>
            <a:off x="13547560" y="6127473"/>
            <a:ext cx="6492148" cy="1155398"/>
          </a:xfrm>
          <a:prstGeom prst="rect">
            <a:avLst/>
          </a:prstGeom>
        </p:spPr>
        <p:txBody>
          <a:bodyPr lIns="45719" tIns="45719" rIns="45719" bIns="45719" anchor="t">
            <a:noAutofit/>
          </a:bodyPr>
          <a:lstStyle>
            <a:lvl1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408" name="T"/>
          <p:cNvSpPr>
            <a:spLocks noGrp="1"/>
          </p:cNvSpPr>
          <p:nvPr>
            <p:ph type="body" sz="quarter" idx="19"/>
          </p:nvPr>
        </p:nvSpPr>
        <p:spPr>
          <a:xfrm>
            <a:off x="11337449" y="10211054"/>
            <a:ext cx="1709103"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T</a:t>
            </a:r>
          </a:p>
        </p:txBody>
      </p:sp>
      <p:sp>
        <p:nvSpPr>
          <p:cNvPr id="2409" name="W"/>
          <p:cNvSpPr>
            <a:spLocks noGrp="1"/>
          </p:cNvSpPr>
          <p:nvPr>
            <p:ph type="body" sz="quarter" idx="20"/>
          </p:nvPr>
        </p:nvSpPr>
        <p:spPr>
          <a:xfrm>
            <a:off x="11337449" y="6021801"/>
            <a:ext cx="1709103"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W</a:t>
            </a:r>
          </a:p>
        </p:txBody>
      </p:sp>
      <p:sp>
        <p:nvSpPr>
          <p:cNvPr id="2410" name="S"/>
          <p:cNvSpPr>
            <a:spLocks noGrp="1"/>
          </p:cNvSpPr>
          <p:nvPr>
            <p:ph type="body" sz="quarter" idx="21"/>
          </p:nvPr>
        </p:nvSpPr>
        <p:spPr>
          <a:xfrm>
            <a:off x="11337449" y="3922437"/>
            <a:ext cx="1709103"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S</a:t>
            </a:r>
          </a:p>
        </p:txBody>
      </p:sp>
      <p:sp>
        <p:nvSpPr>
          <p:cNvPr id="2411" name="O"/>
          <p:cNvSpPr>
            <a:spLocks noGrp="1"/>
          </p:cNvSpPr>
          <p:nvPr>
            <p:ph type="body" sz="quarter" idx="22"/>
          </p:nvPr>
        </p:nvSpPr>
        <p:spPr>
          <a:xfrm>
            <a:off x="11337449" y="8112059"/>
            <a:ext cx="1709103"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FFFFFF"/>
                </a:solidFill>
              </a:defRPr>
            </a:lvl1pPr>
          </a:lstStyle>
          <a:p>
            <a:r>
              <a:t>O</a:t>
            </a:r>
          </a:p>
        </p:txBody>
      </p:sp>
      <p:sp>
        <p:nvSpPr>
          <p:cNvPr id="2412" name="Analysis Sheet…"/>
          <p:cNvSpPr txBox="1">
            <a:spLocks noGrp="1"/>
          </p:cNvSpPr>
          <p:nvPr>
            <p:ph type="body" sz="quarter" idx="23"/>
          </p:nvPr>
        </p:nvSpPr>
        <p:spPr>
          <a:xfrm>
            <a:off x="1206500" y="1796626"/>
            <a:ext cx="7873902"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Analysis Sheet </a:t>
            </a:r>
          </a:p>
          <a:p>
            <a:pPr marL="0" indent="0">
              <a:lnSpc>
                <a:spcPts val="6800"/>
              </a:lnSpc>
              <a:spcBef>
                <a:spcPts val="0"/>
              </a:spcBef>
              <a:buSzTx/>
              <a:buNone/>
              <a:defRPr sz="7200" spc="-215"/>
            </a:pPr>
            <a:r>
              <a:t>SWOT</a:t>
            </a:r>
          </a:p>
        </p:txBody>
      </p:sp>
      <p:sp>
        <p:nvSpPr>
          <p:cNvPr id="2413" name="Tequis magnam everunt re volupti ntiusament at et omnimo totatin venimus anturis explaut alique quatem qui utemquia dolo erum soluptas alite."/>
          <p:cNvSpPr txBox="1">
            <a:spLocks noGrp="1"/>
          </p:cNvSpPr>
          <p:nvPr>
            <p:ph type="body" sz="quarter" idx="24"/>
          </p:nvPr>
        </p:nvSpPr>
        <p:spPr>
          <a:xfrm>
            <a:off x="4336165" y="4028109"/>
            <a:ext cx="6492148" cy="1155397"/>
          </a:xfrm>
          <a:prstGeom prst="rect">
            <a:avLst/>
          </a:prstGeom>
        </p:spPr>
        <p:txBody>
          <a:bodyPr lIns="45719" tIns="45719" rIns="45719" bIns="45719" anchor="t">
            <a:noAutofit/>
          </a:bodyPr>
          <a:lstStyle>
            <a:lvl1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414" name="Tequis magnam everunt re volupti ntiusament at et omnimo totatin venimus anturis explaut alique quatem qui utemquia dolo erum soluptas alite."/>
          <p:cNvSpPr txBox="1">
            <a:spLocks noGrp="1"/>
          </p:cNvSpPr>
          <p:nvPr>
            <p:ph type="body" sz="quarter" idx="25"/>
          </p:nvPr>
        </p:nvSpPr>
        <p:spPr>
          <a:xfrm>
            <a:off x="4336165" y="8217730"/>
            <a:ext cx="6492148" cy="1155397"/>
          </a:xfrm>
          <a:prstGeom prst="rect">
            <a:avLst/>
          </a:prstGeom>
        </p:spPr>
        <p:txBody>
          <a:bodyPr lIns="45719" tIns="45719" rIns="45719" bIns="45719" anchor="t">
            <a:noAutofit/>
          </a:bodyPr>
          <a:lstStyle>
            <a:lvl1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 qui utemquia dolo erum soluptas alite.</a:t>
            </a:r>
          </a:p>
        </p:txBody>
      </p:sp>
      <p:sp>
        <p:nvSpPr>
          <p:cNvPr id="2415" name="Ligne"/>
          <p:cNvSpPr/>
          <p:nvPr/>
        </p:nvSpPr>
        <p:spPr>
          <a:xfrm>
            <a:off x="7904320" y="6705172"/>
            <a:ext cx="3312531" cy="1"/>
          </a:xfrm>
          <a:prstGeom prst="line">
            <a:avLst/>
          </a:prstGeom>
          <a:ln w="152400">
            <a:solidFill>
              <a:srgbClr val="C4C6C1"/>
            </a:solidFill>
            <a:miter lim="400000"/>
          </a:ln>
        </p:spPr>
        <p:txBody>
          <a:bodyPr lIns="50800" tIns="50800" rIns="50800" bIns="50800" anchor="ctr"/>
          <a:lstStyle/>
          <a:p>
            <a:endParaRPr/>
          </a:p>
        </p:txBody>
      </p:sp>
      <p:sp>
        <p:nvSpPr>
          <p:cNvPr id="2416" name="Ligne"/>
          <p:cNvSpPr/>
          <p:nvPr/>
        </p:nvSpPr>
        <p:spPr>
          <a:xfrm>
            <a:off x="13167149" y="8858928"/>
            <a:ext cx="3312532" cy="1"/>
          </a:xfrm>
          <a:prstGeom prst="line">
            <a:avLst/>
          </a:prstGeom>
          <a:ln w="152400">
            <a:solidFill>
              <a:srgbClr val="C4C6C1"/>
            </a:solidFill>
            <a:miter lim="400000"/>
          </a:ln>
        </p:spPr>
        <p:txBody>
          <a:bodyPr lIns="50800" tIns="50800" rIns="50800" bIns="50800" anchor="ctr"/>
          <a:lstStyle/>
          <a:p>
            <a:endParaRPr/>
          </a:p>
        </p:txBody>
      </p:sp>
      <p:sp>
        <p:nvSpPr>
          <p:cNvPr id="2417" name="Ligne"/>
          <p:cNvSpPr/>
          <p:nvPr/>
        </p:nvSpPr>
        <p:spPr>
          <a:xfrm flipV="1">
            <a:off x="7977083" y="5360309"/>
            <a:ext cx="1" cy="1370632"/>
          </a:xfrm>
          <a:prstGeom prst="line">
            <a:avLst/>
          </a:prstGeom>
          <a:ln w="152400">
            <a:solidFill>
              <a:srgbClr val="C4C6C1"/>
            </a:solidFill>
            <a:miter lim="400000"/>
          </a:ln>
        </p:spPr>
        <p:txBody>
          <a:bodyPr lIns="50800" tIns="50800" rIns="50800" bIns="50800" anchor="ctr"/>
          <a:lstStyle/>
          <a:p>
            <a:endParaRPr/>
          </a:p>
        </p:txBody>
      </p:sp>
      <p:sp>
        <p:nvSpPr>
          <p:cNvPr id="2418" name="Ligne"/>
          <p:cNvSpPr/>
          <p:nvPr/>
        </p:nvSpPr>
        <p:spPr>
          <a:xfrm flipV="1">
            <a:off x="16401416" y="7570109"/>
            <a:ext cx="1" cy="1370632"/>
          </a:xfrm>
          <a:prstGeom prst="line">
            <a:avLst/>
          </a:prstGeom>
          <a:ln w="152400">
            <a:solidFill>
              <a:srgbClr val="C4C6C1"/>
            </a:solidFill>
            <a:miter lim="400000"/>
          </a:ln>
        </p:spPr>
        <p:txBody>
          <a:bodyPr lIns="50800" tIns="50800" rIns="50800" bIns="50800" anchor="ctr"/>
          <a:lstStyle/>
          <a:p>
            <a:endParaRPr/>
          </a:p>
        </p:txBody>
      </p:sp>
      <p:sp>
        <p:nvSpPr>
          <p:cNvPr id="2419" name="Ligne"/>
          <p:cNvSpPr/>
          <p:nvPr/>
        </p:nvSpPr>
        <p:spPr>
          <a:xfrm>
            <a:off x="7904320" y="10921572"/>
            <a:ext cx="3312531" cy="1"/>
          </a:xfrm>
          <a:prstGeom prst="line">
            <a:avLst/>
          </a:prstGeom>
          <a:ln w="152400">
            <a:solidFill>
              <a:srgbClr val="C4C6C1"/>
            </a:solidFill>
            <a:miter lim="400000"/>
          </a:ln>
        </p:spPr>
        <p:txBody>
          <a:bodyPr lIns="50800" tIns="50800" rIns="50800" bIns="50800" anchor="ctr"/>
          <a:lstStyle/>
          <a:p>
            <a:endParaRPr/>
          </a:p>
        </p:txBody>
      </p:sp>
      <p:sp>
        <p:nvSpPr>
          <p:cNvPr id="2420" name="Ligne"/>
          <p:cNvSpPr/>
          <p:nvPr/>
        </p:nvSpPr>
        <p:spPr>
          <a:xfrm flipV="1">
            <a:off x="7977083" y="9576709"/>
            <a:ext cx="1" cy="1370632"/>
          </a:xfrm>
          <a:prstGeom prst="line">
            <a:avLst/>
          </a:prstGeom>
          <a:ln w="152400">
            <a:solidFill>
              <a:srgbClr val="C4C6C1"/>
            </a:solidFill>
            <a:miter lim="400000"/>
          </a:ln>
        </p:spPr>
        <p:txBody>
          <a:bodyPr lIns="50800" tIns="50800" rIns="50800" bIns="50800" anchor="ctr"/>
          <a:lstStyle/>
          <a:p>
            <a:endParaRPr/>
          </a:p>
        </p:txBody>
      </p:sp>
      <p:sp>
        <p:nvSpPr>
          <p:cNvPr id="2421"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422"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SWOT c">
    <p:spTree>
      <p:nvGrpSpPr>
        <p:cNvPr id="1" name=""/>
        <p:cNvGrpSpPr/>
        <p:nvPr/>
      </p:nvGrpSpPr>
      <p:grpSpPr>
        <a:xfrm>
          <a:off x="0" y="0"/>
          <a:ext cx="0" cy="0"/>
          <a:chOff x="0" y="0"/>
          <a:chExt cx="0" cy="0"/>
        </a:xfrm>
      </p:grpSpPr>
      <p:sp>
        <p:nvSpPr>
          <p:cNvPr id="2429"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430"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431" name="Analysis Sheet…"/>
          <p:cNvSpPr txBox="1">
            <a:spLocks noGrp="1"/>
          </p:cNvSpPr>
          <p:nvPr>
            <p:ph type="body" sz="quarter" idx="13"/>
          </p:nvPr>
        </p:nvSpPr>
        <p:spPr>
          <a:xfrm>
            <a:off x="1206500" y="1796626"/>
            <a:ext cx="7873902" cy="2365443"/>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Analysis Sheet </a:t>
            </a:r>
          </a:p>
          <a:p>
            <a:pPr marL="0" indent="0">
              <a:lnSpc>
                <a:spcPts val="6800"/>
              </a:lnSpc>
              <a:spcBef>
                <a:spcPts val="0"/>
              </a:spcBef>
              <a:buSzTx/>
              <a:buNone/>
              <a:defRPr sz="7200" spc="-215"/>
            </a:pPr>
            <a:r>
              <a:t>SWOT</a:t>
            </a:r>
          </a:p>
        </p:txBody>
      </p:sp>
      <p:sp>
        <p:nvSpPr>
          <p:cNvPr id="2432" name="Tequis magnam everunt re volupti ntiusament at et omnimo totatin venimus anturis explaut alique quatem."/>
          <p:cNvSpPr txBox="1">
            <a:spLocks noGrp="1"/>
          </p:cNvSpPr>
          <p:nvPr>
            <p:ph type="body" sz="quarter" idx="14"/>
          </p:nvPr>
        </p:nvSpPr>
        <p:spPr>
          <a:xfrm>
            <a:off x="8684793" y="8625509"/>
            <a:ext cx="2106547" cy="3119995"/>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a:t>
            </a:r>
          </a:p>
        </p:txBody>
      </p:sp>
      <p:sp>
        <p:nvSpPr>
          <p:cNvPr id="2433" name="Tequis magnam everunt re volupti ntiusament at et omnimo totatin venimus anturis explaut alique quatem."/>
          <p:cNvSpPr txBox="1">
            <a:spLocks noGrp="1"/>
          </p:cNvSpPr>
          <p:nvPr>
            <p:ph type="body" sz="quarter" idx="15"/>
          </p:nvPr>
        </p:nvSpPr>
        <p:spPr>
          <a:xfrm>
            <a:off x="3774826" y="8625509"/>
            <a:ext cx="2106547" cy="3119995"/>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a:t>
            </a:r>
          </a:p>
        </p:txBody>
      </p:sp>
      <p:sp>
        <p:nvSpPr>
          <p:cNvPr id="2434" name="Tequis magnam everunt re volupti ntiusament at et omnimo totatin venimus anturis explaut alique quatem."/>
          <p:cNvSpPr txBox="1">
            <a:spLocks noGrp="1"/>
          </p:cNvSpPr>
          <p:nvPr>
            <p:ph type="body" sz="quarter" idx="16"/>
          </p:nvPr>
        </p:nvSpPr>
        <p:spPr>
          <a:xfrm>
            <a:off x="18504727" y="8625509"/>
            <a:ext cx="2106547" cy="3119995"/>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a:t>
            </a:r>
          </a:p>
        </p:txBody>
      </p:sp>
      <p:sp>
        <p:nvSpPr>
          <p:cNvPr id="2435" name="Tequis magnam everunt re volupti ntiusament at et omnimo totatin venimus anturis explaut alique quatem."/>
          <p:cNvSpPr txBox="1">
            <a:spLocks noGrp="1"/>
          </p:cNvSpPr>
          <p:nvPr>
            <p:ph type="body" sz="quarter" idx="17"/>
          </p:nvPr>
        </p:nvSpPr>
        <p:spPr>
          <a:xfrm>
            <a:off x="13594760" y="8625509"/>
            <a:ext cx="2106547" cy="3119995"/>
          </a:xfrm>
          <a:prstGeom prst="rect">
            <a:avLst/>
          </a:prstGeom>
        </p:spPr>
        <p:txBody>
          <a:bodyPr lIns="45719" tIns="45719" rIns="45719" bIns="45719" anchor="t">
            <a:noAutofit/>
          </a:bodyPr>
          <a:lstStyle>
            <a:lvl1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lvl1pPr>
          </a:lstStyle>
          <a:p>
            <a:r>
              <a:t>Tequis magnam everunt re volupti ntiusament at et omnimo totatin venimus anturis explaut alique quatem.</a:t>
            </a:r>
          </a:p>
        </p:txBody>
      </p:sp>
      <p:sp>
        <p:nvSpPr>
          <p:cNvPr id="2436" name="Headline"/>
          <p:cNvSpPr txBox="1">
            <a:spLocks noGrp="1"/>
          </p:cNvSpPr>
          <p:nvPr>
            <p:ph type="body" sz="quarter" idx="18"/>
          </p:nvPr>
        </p:nvSpPr>
        <p:spPr>
          <a:xfrm>
            <a:off x="3774826" y="7990509"/>
            <a:ext cx="2106547" cy="560449"/>
          </a:xfrm>
          <a:prstGeom prst="rect">
            <a:avLst/>
          </a:prstGeom>
        </p:spPr>
        <p:txBody>
          <a:bodyPr lIns="45719" tIns="45719" rIns="45719" bIns="45719" anchor="t">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Headline</a:t>
            </a:r>
          </a:p>
        </p:txBody>
      </p:sp>
      <p:sp>
        <p:nvSpPr>
          <p:cNvPr id="2437" name="Headline"/>
          <p:cNvSpPr txBox="1">
            <a:spLocks noGrp="1"/>
          </p:cNvSpPr>
          <p:nvPr>
            <p:ph type="body" sz="quarter" idx="19"/>
          </p:nvPr>
        </p:nvSpPr>
        <p:spPr>
          <a:xfrm>
            <a:off x="8684793" y="7990509"/>
            <a:ext cx="2106547" cy="560449"/>
          </a:xfrm>
          <a:prstGeom prst="rect">
            <a:avLst/>
          </a:prstGeom>
        </p:spPr>
        <p:txBody>
          <a:bodyPr lIns="45719" tIns="45719" rIns="45719" bIns="45719" anchor="t">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Headline</a:t>
            </a:r>
          </a:p>
        </p:txBody>
      </p:sp>
      <p:sp>
        <p:nvSpPr>
          <p:cNvPr id="2438" name="Headline"/>
          <p:cNvSpPr txBox="1">
            <a:spLocks noGrp="1"/>
          </p:cNvSpPr>
          <p:nvPr>
            <p:ph type="body" sz="quarter" idx="20"/>
          </p:nvPr>
        </p:nvSpPr>
        <p:spPr>
          <a:xfrm>
            <a:off x="13594760" y="7990509"/>
            <a:ext cx="2106547" cy="560449"/>
          </a:xfrm>
          <a:prstGeom prst="rect">
            <a:avLst/>
          </a:prstGeom>
        </p:spPr>
        <p:txBody>
          <a:bodyPr lIns="45719" tIns="45719" rIns="45719" bIns="45719" anchor="t">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Headline</a:t>
            </a:r>
          </a:p>
        </p:txBody>
      </p:sp>
      <p:sp>
        <p:nvSpPr>
          <p:cNvPr id="2439" name="Headline"/>
          <p:cNvSpPr txBox="1">
            <a:spLocks noGrp="1"/>
          </p:cNvSpPr>
          <p:nvPr>
            <p:ph type="body" sz="quarter" idx="21"/>
          </p:nvPr>
        </p:nvSpPr>
        <p:spPr>
          <a:xfrm>
            <a:off x="18504727" y="7990509"/>
            <a:ext cx="2106547" cy="560449"/>
          </a:xfrm>
          <a:prstGeom prst="rect">
            <a:avLst/>
          </a:prstGeom>
        </p:spPr>
        <p:txBody>
          <a:bodyPr lIns="45719" tIns="45719" rIns="45719" bIns="45719" anchor="t">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Headline</a:t>
            </a:r>
          </a:p>
        </p:txBody>
      </p:sp>
      <p:sp>
        <p:nvSpPr>
          <p:cNvPr id="2440" name="Ligne"/>
          <p:cNvSpPr/>
          <p:nvPr/>
        </p:nvSpPr>
        <p:spPr>
          <a:xfrm>
            <a:off x="4819372" y="6096000"/>
            <a:ext cx="14745256" cy="0"/>
          </a:xfrm>
          <a:prstGeom prst="line">
            <a:avLst/>
          </a:prstGeom>
          <a:ln w="152400">
            <a:solidFill>
              <a:srgbClr val="C4C6C1"/>
            </a:solidFill>
            <a:miter lim="400000"/>
          </a:ln>
        </p:spPr>
        <p:txBody>
          <a:bodyPr lIns="50800" tIns="50800" rIns="50800" bIns="50800" anchor="ctr"/>
          <a:lstStyle/>
          <a:p>
            <a:endParaRPr/>
          </a:p>
        </p:txBody>
      </p:sp>
      <p:sp>
        <p:nvSpPr>
          <p:cNvPr id="2441" name="S"/>
          <p:cNvSpPr>
            <a:spLocks noGrp="1"/>
          </p:cNvSpPr>
          <p:nvPr>
            <p:ph type="body" sz="quarter" idx="22"/>
          </p:nvPr>
        </p:nvSpPr>
        <p:spPr>
          <a:xfrm>
            <a:off x="3558099" y="4826000"/>
            <a:ext cx="2540001" cy="2540000"/>
          </a:xfrm>
          <a:prstGeom prst="rect">
            <a:avLst/>
          </a:prstGeom>
          <a:solidFill>
            <a:srgbClr val="3D403E"/>
          </a:solidFill>
        </p:spPr>
        <p:txBody>
          <a:bodyPr>
            <a:noAutofit/>
          </a:bodyPr>
          <a:lstStyle>
            <a:lvl1pPr marL="0" indent="0" algn="ctr">
              <a:lnSpc>
                <a:spcPct val="80000"/>
              </a:lnSpc>
              <a:spcBef>
                <a:spcPts val="0"/>
              </a:spcBef>
              <a:buSzTx/>
              <a:buNone/>
              <a:defRPr sz="9600" spc="-288">
                <a:solidFill>
                  <a:srgbClr val="FFFFFF"/>
                </a:solidFill>
              </a:defRPr>
            </a:lvl1pPr>
          </a:lstStyle>
          <a:p>
            <a:r>
              <a:t>S</a:t>
            </a:r>
          </a:p>
        </p:txBody>
      </p:sp>
      <p:sp>
        <p:nvSpPr>
          <p:cNvPr id="2442" name="W"/>
          <p:cNvSpPr>
            <a:spLocks noGrp="1"/>
          </p:cNvSpPr>
          <p:nvPr>
            <p:ph type="body" sz="quarter" idx="23"/>
          </p:nvPr>
        </p:nvSpPr>
        <p:spPr>
          <a:xfrm>
            <a:off x="8468066" y="4826000"/>
            <a:ext cx="2540001" cy="2540000"/>
          </a:xfrm>
          <a:prstGeom prst="rect">
            <a:avLst/>
          </a:prstGeom>
          <a:solidFill>
            <a:srgbClr val="3D403E"/>
          </a:solidFill>
        </p:spPr>
        <p:txBody>
          <a:bodyPr>
            <a:noAutofit/>
          </a:bodyPr>
          <a:lstStyle>
            <a:lvl1pPr marL="0" indent="0" algn="ctr">
              <a:lnSpc>
                <a:spcPct val="80000"/>
              </a:lnSpc>
              <a:spcBef>
                <a:spcPts val="0"/>
              </a:spcBef>
              <a:buSzTx/>
              <a:buNone/>
              <a:defRPr sz="9600" spc="-288">
                <a:solidFill>
                  <a:srgbClr val="FFFFFF"/>
                </a:solidFill>
              </a:defRPr>
            </a:lvl1pPr>
          </a:lstStyle>
          <a:p>
            <a:r>
              <a:t>W</a:t>
            </a:r>
          </a:p>
        </p:txBody>
      </p:sp>
      <p:sp>
        <p:nvSpPr>
          <p:cNvPr id="2443" name="O"/>
          <p:cNvSpPr>
            <a:spLocks noGrp="1"/>
          </p:cNvSpPr>
          <p:nvPr>
            <p:ph type="body" sz="quarter" idx="24"/>
          </p:nvPr>
        </p:nvSpPr>
        <p:spPr>
          <a:xfrm>
            <a:off x="13378033" y="4826000"/>
            <a:ext cx="2540001" cy="2540000"/>
          </a:xfrm>
          <a:prstGeom prst="rect">
            <a:avLst/>
          </a:prstGeom>
          <a:solidFill>
            <a:srgbClr val="3D403E"/>
          </a:solidFill>
        </p:spPr>
        <p:txBody>
          <a:bodyPr>
            <a:noAutofit/>
          </a:bodyPr>
          <a:lstStyle>
            <a:lvl1pPr marL="0" indent="0" algn="ctr">
              <a:lnSpc>
                <a:spcPct val="80000"/>
              </a:lnSpc>
              <a:spcBef>
                <a:spcPts val="0"/>
              </a:spcBef>
              <a:buSzTx/>
              <a:buNone/>
              <a:defRPr sz="9600" spc="-288">
                <a:solidFill>
                  <a:srgbClr val="FFFFFF"/>
                </a:solidFill>
              </a:defRPr>
            </a:lvl1pPr>
          </a:lstStyle>
          <a:p>
            <a:r>
              <a:t>O</a:t>
            </a:r>
          </a:p>
        </p:txBody>
      </p:sp>
      <p:sp>
        <p:nvSpPr>
          <p:cNvPr id="2444" name="T"/>
          <p:cNvSpPr>
            <a:spLocks noGrp="1"/>
          </p:cNvSpPr>
          <p:nvPr>
            <p:ph type="body" sz="quarter" idx="25"/>
          </p:nvPr>
        </p:nvSpPr>
        <p:spPr>
          <a:xfrm>
            <a:off x="18288000" y="4826000"/>
            <a:ext cx="2540000" cy="2540000"/>
          </a:xfrm>
          <a:prstGeom prst="rect">
            <a:avLst/>
          </a:prstGeom>
          <a:solidFill>
            <a:srgbClr val="3D403E"/>
          </a:solidFill>
        </p:spPr>
        <p:txBody>
          <a:bodyPr>
            <a:noAutofit/>
          </a:bodyPr>
          <a:lstStyle>
            <a:lvl1pPr marL="0" indent="0" algn="ctr">
              <a:lnSpc>
                <a:spcPct val="80000"/>
              </a:lnSpc>
              <a:spcBef>
                <a:spcPts val="0"/>
              </a:spcBef>
              <a:buSzTx/>
              <a:buNone/>
              <a:defRPr sz="9600" spc="-288">
                <a:solidFill>
                  <a:srgbClr val="FFFFFF"/>
                </a:solidFill>
              </a:defRPr>
            </a:lvl1pPr>
          </a:lstStyle>
          <a:p>
            <a:r>
              <a:t>T</a:t>
            </a:r>
          </a:p>
        </p:txBody>
      </p:sp>
      <p:sp>
        <p:nvSpPr>
          <p:cNvPr id="2445" name="Analyse your market to be more successful."/>
          <p:cNvSpPr txBox="1">
            <a:spLocks noGrp="1"/>
          </p:cNvSpPr>
          <p:nvPr>
            <p:ph type="body" sz="quarter" idx="26"/>
          </p:nvPr>
        </p:nvSpPr>
        <p:spPr>
          <a:xfrm>
            <a:off x="13864101" y="1924817"/>
            <a:ext cx="8678269" cy="1816260"/>
          </a:xfrm>
          <a:prstGeom prst="rect">
            <a:avLst/>
          </a:prstGeom>
        </p:spPr>
        <p:txBody>
          <a:bodyPr lIns="45719" tIns="45719" rIns="45719" bIns="45719" anchor="t">
            <a:noAutofit/>
          </a:bodyPr>
          <a:lstStyle>
            <a:lvl1pPr marL="0" indent="0">
              <a:spcBef>
                <a:spcPts val="0"/>
              </a:spcBef>
              <a:buSzTx/>
              <a:buNone/>
              <a:defRPr sz="4800" i="1" cap="none" spc="480">
                <a:latin typeface="Poppins Regular"/>
                <a:ea typeface="Poppins Regular"/>
                <a:cs typeface="Poppins Regular"/>
                <a:sym typeface="Poppins Regular"/>
              </a:defRPr>
            </a:lvl1pPr>
          </a:lstStyle>
          <a:p>
            <a:r>
              <a:t>Analyse your market to be more successful.</a:t>
            </a:r>
          </a:p>
        </p:txBody>
      </p:sp>
      <p:sp>
        <p:nvSpPr>
          <p:cNvPr id="2446" name="Cercle"/>
          <p:cNvSpPr/>
          <p:nvPr/>
        </p:nvSpPr>
        <p:spPr>
          <a:xfrm>
            <a:off x="7082214" y="5895132"/>
            <a:ext cx="401737" cy="401736"/>
          </a:xfrm>
          <a:prstGeom prst="ellipse">
            <a:avLst/>
          </a:prstGeom>
          <a:solidFill>
            <a:srgbClr val="000000"/>
          </a:solidFill>
          <a:ln w="12700">
            <a:miter lim="400000"/>
          </a:ln>
        </p:spPr>
        <p:txBody>
          <a:bodyPr lIns="50800" tIns="50800" rIns="50800" bIns="50800" anchor="ctr"/>
          <a:lstStyle/>
          <a:p>
            <a:endParaRPr/>
          </a:p>
        </p:txBody>
      </p:sp>
      <p:sp>
        <p:nvSpPr>
          <p:cNvPr id="2447" name="Cercle"/>
          <p:cNvSpPr/>
          <p:nvPr/>
        </p:nvSpPr>
        <p:spPr>
          <a:xfrm>
            <a:off x="11991131" y="5895132"/>
            <a:ext cx="401737" cy="401736"/>
          </a:xfrm>
          <a:prstGeom prst="ellipse">
            <a:avLst/>
          </a:prstGeom>
          <a:solidFill>
            <a:srgbClr val="000000"/>
          </a:solidFill>
          <a:ln w="12700">
            <a:miter lim="400000"/>
          </a:ln>
        </p:spPr>
        <p:txBody>
          <a:bodyPr lIns="50800" tIns="50800" rIns="50800" bIns="50800" anchor="ctr"/>
          <a:lstStyle/>
          <a:p>
            <a:endParaRPr/>
          </a:p>
        </p:txBody>
      </p:sp>
      <p:sp>
        <p:nvSpPr>
          <p:cNvPr id="2448" name="Cercle"/>
          <p:cNvSpPr/>
          <p:nvPr/>
        </p:nvSpPr>
        <p:spPr>
          <a:xfrm>
            <a:off x="16903197" y="5895132"/>
            <a:ext cx="401737" cy="401736"/>
          </a:xfrm>
          <a:prstGeom prst="ellipse">
            <a:avLst/>
          </a:prstGeom>
          <a:solidFill>
            <a:srgbClr val="000000"/>
          </a:solidFill>
          <a:ln w="12700">
            <a:miter lim="400000"/>
          </a:ln>
        </p:spPr>
        <p:txBody>
          <a:bodyPr lIns="50800" tIns="50800" rIns="50800" bIns="50800" anchor="ctr"/>
          <a:lstStyle/>
          <a:p>
            <a:endParaRPr/>
          </a:p>
        </p:txBody>
      </p:sp>
      <p:sp>
        <p:nvSpPr>
          <p:cNvPr id="2449"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450"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SWOT d">
    <p:spTree>
      <p:nvGrpSpPr>
        <p:cNvPr id="1" name=""/>
        <p:cNvGrpSpPr/>
        <p:nvPr/>
      </p:nvGrpSpPr>
      <p:grpSpPr>
        <a:xfrm>
          <a:off x="0" y="0"/>
          <a:ext cx="0" cy="0"/>
          <a:chOff x="0" y="0"/>
          <a:chExt cx="0" cy="0"/>
        </a:xfrm>
      </p:grpSpPr>
      <p:sp>
        <p:nvSpPr>
          <p:cNvPr id="2457"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458"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459" name="Image"/>
          <p:cNvSpPr>
            <a:spLocks noGrp="1"/>
          </p:cNvSpPr>
          <p:nvPr>
            <p:ph type="pic" idx="13"/>
          </p:nvPr>
        </p:nvSpPr>
        <p:spPr>
          <a:xfrm>
            <a:off x="5108112" y="-201248"/>
            <a:ext cx="14167910" cy="14167910"/>
          </a:xfrm>
          <a:prstGeom prst="rect">
            <a:avLst/>
          </a:prstGeom>
        </p:spPr>
        <p:txBody>
          <a:bodyPr lIns="91439" tIns="45719" rIns="91439" bIns="45719" anchor="t">
            <a:noAutofit/>
          </a:bodyPr>
          <a:lstStyle/>
          <a:p>
            <a:endParaRPr/>
          </a:p>
        </p:txBody>
      </p:sp>
      <p:sp>
        <p:nvSpPr>
          <p:cNvPr id="2460" name="Analysis Sheet…"/>
          <p:cNvSpPr txBox="1">
            <a:spLocks noGrp="1"/>
          </p:cNvSpPr>
          <p:nvPr>
            <p:ph type="body" sz="quarter" idx="14"/>
          </p:nvPr>
        </p:nvSpPr>
        <p:spPr>
          <a:xfrm>
            <a:off x="1206500" y="1796626"/>
            <a:ext cx="7873902" cy="2365443"/>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Analysis Sheet </a:t>
            </a:r>
          </a:p>
          <a:p>
            <a:pPr marL="0" indent="0">
              <a:lnSpc>
                <a:spcPts val="6800"/>
              </a:lnSpc>
              <a:spcBef>
                <a:spcPts val="0"/>
              </a:spcBef>
              <a:buSzTx/>
              <a:buNone/>
              <a:defRPr sz="7200" spc="-215"/>
            </a:pPr>
            <a:r>
              <a:t>SWOT</a:t>
            </a:r>
          </a:p>
        </p:txBody>
      </p:sp>
      <p:sp>
        <p:nvSpPr>
          <p:cNvPr id="2461" name="Headline…"/>
          <p:cNvSpPr txBox="1">
            <a:spLocks noGrp="1"/>
          </p:cNvSpPr>
          <p:nvPr>
            <p:ph type="body" sz="quarter" idx="15"/>
          </p:nvPr>
        </p:nvSpPr>
        <p:spPr>
          <a:xfrm>
            <a:off x="3032299" y="8655143"/>
            <a:ext cx="4572860" cy="2540001"/>
          </a:xfrm>
          <a:prstGeom prst="rect">
            <a:avLst/>
          </a:prstGeom>
        </p:spPr>
        <p:txBody>
          <a:bodyPr lIns="45719" tIns="45719" rIns="45719" bIns="45719" anchor="t">
            <a:noAutofit/>
          </a:bodyPr>
          <a:lstStyle/>
          <a:p>
            <a:pPr marL="0" indent="0" algn="r">
              <a:lnSpc>
                <a:spcPct val="120000"/>
              </a:lnSpc>
              <a:spcBef>
                <a:spcPts val="0"/>
              </a:spcBef>
              <a:buSzTx/>
              <a:buNone/>
              <a:defRPr sz="3000" spc="-90">
                <a:latin typeface="Poppins Regular"/>
                <a:ea typeface="Poppins Regular"/>
                <a:cs typeface="Poppins Regular"/>
                <a:sym typeface="Poppins Regular"/>
              </a:defRPr>
            </a:pPr>
            <a:r>
              <a:t>Headline</a:t>
            </a:r>
          </a:p>
          <a:p>
            <a: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p:txBody>
      </p:sp>
      <p:sp>
        <p:nvSpPr>
          <p:cNvPr id="2462" name="Headline…"/>
          <p:cNvSpPr txBox="1">
            <a:spLocks noGrp="1"/>
          </p:cNvSpPr>
          <p:nvPr>
            <p:ph type="body" sz="quarter" idx="16"/>
          </p:nvPr>
        </p:nvSpPr>
        <p:spPr>
          <a:xfrm>
            <a:off x="16790632" y="8655143"/>
            <a:ext cx="4572860" cy="2540001"/>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Headline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p:txBody>
      </p:sp>
      <p:sp>
        <p:nvSpPr>
          <p:cNvPr id="2463" name="Headline…"/>
          <p:cNvSpPr txBox="1">
            <a:spLocks noGrp="1"/>
          </p:cNvSpPr>
          <p:nvPr>
            <p:ph type="body" sz="quarter" idx="17"/>
          </p:nvPr>
        </p:nvSpPr>
        <p:spPr>
          <a:xfrm>
            <a:off x="8553417" y="8694300"/>
            <a:ext cx="3116527" cy="2540001"/>
          </a:xfrm>
          <a:prstGeom prst="rect">
            <a:avLst/>
          </a:prstGeom>
        </p:spPr>
        <p:txBody>
          <a:bodyPr lIns="45719" tIns="45719" rIns="45719" bIns="45719" anchor="t">
            <a:noAutofit/>
          </a:bodyPr>
          <a:lstStyle/>
          <a:p>
            <a:pPr marL="0" indent="0" algn="r">
              <a:lnSpc>
                <a:spcPct val="120000"/>
              </a:lnSpc>
              <a:spcBef>
                <a:spcPts val="0"/>
              </a:spcBef>
              <a:buSzTx/>
              <a:buNone/>
              <a:defRPr sz="3000" spc="-90">
                <a:latin typeface="Poppins Regular"/>
                <a:ea typeface="Poppins Regular"/>
                <a:cs typeface="Poppins Regular"/>
                <a:sym typeface="Poppins Regular"/>
              </a:defRPr>
            </a:pPr>
            <a:r>
              <a:t>Headline</a:t>
            </a:r>
          </a:p>
          <a:p>
            <a: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464" name="Headline…"/>
          <p:cNvSpPr txBox="1">
            <a:spLocks noGrp="1"/>
          </p:cNvSpPr>
          <p:nvPr>
            <p:ph type="body" sz="quarter" idx="18"/>
          </p:nvPr>
        </p:nvSpPr>
        <p:spPr>
          <a:xfrm>
            <a:off x="12917956" y="8694300"/>
            <a:ext cx="3116527" cy="2540001"/>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Headline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465" name="S       W       o       t"/>
          <p:cNvSpPr>
            <a:spLocks noGrp="1"/>
          </p:cNvSpPr>
          <p:nvPr>
            <p:ph type="body" sz="quarter" idx="19"/>
          </p:nvPr>
        </p:nvSpPr>
        <p:spPr>
          <a:xfrm>
            <a:off x="5671939" y="5054171"/>
            <a:ext cx="13040122" cy="2540001"/>
          </a:xfrm>
          <a:prstGeom prst="rect">
            <a:avLst/>
          </a:prstGeom>
          <a:solidFill>
            <a:srgbClr val="3D403E"/>
          </a:solidFill>
        </p:spPr>
        <p:txBody>
          <a:bodyPr>
            <a:noAutofit/>
          </a:bodyPr>
          <a:lstStyle>
            <a:lvl1pPr marL="0" indent="0" algn="ctr">
              <a:lnSpc>
                <a:spcPct val="80000"/>
              </a:lnSpc>
              <a:spcBef>
                <a:spcPts val="0"/>
              </a:spcBef>
              <a:buSzTx/>
              <a:buNone/>
              <a:defRPr sz="9600" spc="-288">
                <a:solidFill>
                  <a:srgbClr val="FFFFFF"/>
                </a:solidFill>
              </a:defRPr>
            </a:lvl1pPr>
          </a:lstStyle>
          <a:p>
            <a:r>
              <a:t>S       W       o       t</a:t>
            </a:r>
          </a:p>
        </p:txBody>
      </p:sp>
      <p:sp>
        <p:nvSpPr>
          <p:cNvPr id="2466" name="Figure"/>
          <p:cNvSpPr>
            <a:spLocks noGrp="1"/>
          </p:cNvSpPr>
          <p:nvPr>
            <p:ph type="body" sz="quarter" idx="20"/>
          </p:nvPr>
        </p:nvSpPr>
        <p:spPr>
          <a:xfrm>
            <a:off x="3856172" y="5989295"/>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2467" name="Figure"/>
          <p:cNvSpPr>
            <a:spLocks noGrp="1"/>
          </p:cNvSpPr>
          <p:nvPr>
            <p:ph type="body" sz="quarter" idx="21"/>
          </p:nvPr>
        </p:nvSpPr>
        <p:spPr>
          <a:xfrm rot="10800000">
            <a:off x="18969172" y="5989295"/>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2468"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469"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SWOT e">
    <p:spTree>
      <p:nvGrpSpPr>
        <p:cNvPr id="1" name=""/>
        <p:cNvGrpSpPr/>
        <p:nvPr/>
      </p:nvGrpSpPr>
      <p:grpSpPr>
        <a:xfrm>
          <a:off x="0" y="0"/>
          <a:ext cx="0" cy="0"/>
          <a:chOff x="0" y="0"/>
          <a:chExt cx="0" cy="0"/>
        </a:xfrm>
      </p:grpSpPr>
      <p:sp>
        <p:nvSpPr>
          <p:cNvPr id="2476"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477"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grpSp>
        <p:nvGrpSpPr>
          <p:cNvPr id="2480" name="Groupe"/>
          <p:cNvGrpSpPr/>
          <p:nvPr/>
        </p:nvGrpSpPr>
        <p:grpSpPr>
          <a:xfrm>
            <a:off x="3600245" y="4739095"/>
            <a:ext cx="3170153" cy="3170153"/>
            <a:chOff x="0" y="0"/>
            <a:chExt cx="3170151" cy="3170152"/>
          </a:xfrm>
        </p:grpSpPr>
        <p:sp>
          <p:nvSpPr>
            <p:cNvPr id="2478" name="Oval 1"/>
            <p:cNvSpPr/>
            <p:nvPr/>
          </p:nvSpPr>
          <p:spPr>
            <a:xfrm>
              <a:off x="0" y="0"/>
              <a:ext cx="3170152" cy="3170153"/>
            </a:xfrm>
            <a:prstGeom prst="ellipse">
              <a:avLst/>
            </a:prstGeom>
            <a:noFill/>
            <a:ln w="69850" cap="flat">
              <a:solidFill>
                <a:srgbClr val="BFBFBF">
                  <a:alpha val="30000"/>
                </a:srgbClr>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479" name="Arc 2"/>
            <p:cNvSpPr/>
            <p:nvPr/>
          </p:nvSpPr>
          <p:spPr>
            <a:xfrm>
              <a:off x="1732" y="17220"/>
              <a:ext cx="3166842" cy="1583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7000" cap="rnd">
              <a:solidFill>
                <a:srgbClr val="3D403E"/>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grpSp>
      <p:grpSp>
        <p:nvGrpSpPr>
          <p:cNvPr id="2483" name="Groupe"/>
          <p:cNvGrpSpPr/>
          <p:nvPr/>
        </p:nvGrpSpPr>
        <p:grpSpPr>
          <a:xfrm>
            <a:off x="8271364" y="4739095"/>
            <a:ext cx="3170153" cy="3170153"/>
            <a:chOff x="0" y="0"/>
            <a:chExt cx="3170151" cy="3170152"/>
          </a:xfrm>
        </p:grpSpPr>
        <p:sp>
          <p:nvSpPr>
            <p:cNvPr id="2481" name="Oval 3"/>
            <p:cNvSpPr/>
            <p:nvPr/>
          </p:nvSpPr>
          <p:spPr>
            <a:xfrm>
              <a:off x="0" y="0"/>
              <a:ext cx="3170152" cy="3170153"/>
            </a:xfrm>
            <a:prstGeom prst="ellipse">
              <a:avLst/>
            </a:prstGeom>
            <a:noFill/>
            <a:ln w="69850" cap="flat">
              <a:solidFill>
                <a:srgbClr val="BFBFBF">
                  <a:alpha val="30000"/>
                </a:srgbClr>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482" name="Arc 4"/>
            <p:cNvSpPr/>
            <p:nvPr/>
          </p:nvSpPr>
          <p:spPr>
            <a:xfrm rot="10800000">
              <a:off x="1578" y="1569509"/>
              <a:ext cx="3166842" cy="1583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7000" cap="rnd">
              <a:solidFill>
                <a:srgbClr val="3D403E"/>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grpSp>
      <p:grpSp>
        <p:nvGrpSpPr>
          <p:cNvPr id="2486" name="Groupe"/>
          <p:cNvGrpSpPr/>
          <p:nvPr/>
        </p:nvGrpSpPr>
        <p:grpSpPr>
          <a:xfrm>
            <a:off x="12942482" y="4739095"/>
            <a:ext cx="3170153" cy="3170153"/>
            <a:chOff x="0" y="0"/>
            <a:chExt cx="3170151" cy="3170152"/>
          </a:xfrm>
        </p:grpSpPr>
        <p:sp>
          <p:nvSpPr>
            <p:cNvPr id="2484" name="Oval 5"/>
            <p:cNvSpPr/>
            <p:nvPr/>
          </p:nvSpPr>
          <p:spPr>
            <a:xfrm>
              <a:off x="0" y="0"/>
              <a:ext cx="3170152" cy="3170153"/>
            </a:xfrm>
            <a:prstGeom prst="ellipse">
              <a:avLst/>
            </a:prstGeom>
            <a:noFill/>
            <a:ln w="69850" cap="flat">
              <a:solidFill>
                <a:srgbClr val="BFBFBF">
                  <a:alpha val="30000"/>
                </a:srgbClr>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485" name="Arc 6"/>
            <p:cNvSpPr/>
            <p:nvPr/>
          </p:nvSpPr>
          <p:spPr>
            <a:xfrm>
              <a:off x="1732" y="17220"/>
              <a:ext cx="3166842" cy="1583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7000" cap="rnd">
              <a:solidFill>
                <a:srgbClr val="3D403E"/>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grpSp>
      <p:grpSp>
        <p:nvGrpSpPr>
          <p:cNvPr id="2489" name="Groupe"/>
          <p:cNvGrpSpPr/>
          <p:nvPr/>
        </p:nvGrpSpPr>
        <p:grpSpPr>
          <a:xfrm>
            <a:off x="17613602" y="4739095"/>
            <a:ext cx="3170153" cy="3170153"/>
            <a:chOff x="0" y="0"/>
            <a:chExt cx="3170151" cy="3170152"/>
          </a:xfrm>
        </p:grpSpPr>
        <p:sp>
          <p:nvSpPr>
            <p:cNvPr id="2487" name="Oval 7"/>
            <p:cNvSpPr/>
            <p:nvPr/>
          </p:nvSpPr>
          <p:spPr>
            <a:xfrm>
              <a:off x="0" y="0"/>
              <a:ext cx="3170152" cy="3170153"/>
            </a:xfrm>
            <a:prstGeom prst="ellipse">
              <a:avLst/>
            </a:prstGeom>
            <a:noFill/>
            <a:ln w="69850" cap="flat">
              <a:solidFill>
                <a:srgbClr val="BFBFBF">
                  <a:alpha val="30000"/>
                </a:srgbClr>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488" name="Arc 8"/>
            <p:cNvSpPr/>
            <p:nvPr/>
          </p:nvSpPr>
          <p:spPr>
            <a:xfrm rot="10800000">
              <a:off x="1578" y="1569509"/>
              <a:ext cx="3166842" cy="1583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7000" cap="rnd">
              <a:solidFill>
                <a:srgbClr val="3D403E"/>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grpSp>
      <p:sp>
        <p:nvSpPr>
          <p:cNvPr id="2490" name="Analysis Sheet…"/>
          <p:cNvSpPr txBox="1">
            <a:spLocks noGrp="1"/>
          </p:cNvSpPr>
          <p:nvPr>
            <p:ph type="body" sz="quarter" idx="13"/>
          </p:nvPr>
        </p:nvSpPr>
        <p:spPr>
          <a:xfrm>
            <a:off x="1206500" y="1796626"/>
            <a:ext cx="7873902" cy="2365443"/>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Analysis Sheet </a:t>
            </a:r>
          </a:p>
          <a:p>
            <a:pPr marL="0" indent="0">
              <a:lnSpc>
                <a:spcPts val="6800"/>
              </a:lnSpc>
              <a:spcBef>
                <a:spcPts val="0"/>
              </a:spcBef>
              <a:buSzTx/>
              <a:buNone/>
              <a:defRPr sz="7200" spc="-215"/>
            </a:pPr>
            <a:r>
              <a:t>SWOT</a:t>
            </a:r>
          </a:p>
        </p:txBody>
      </p:sp>
      <p:sp>
        <p:nvSpPr>
          <p:cNvPr id="2491" name="Headline…"/>
          <p:cNvSpPr txBox="1">
            <a:spLocks noGrp="1"/>
          </p:cNvSpPr>
          <p:nvPr>
            <p:ph type="body" sz="quarter" idx="14"/>
          </p:nvPr>
        </p:nvSpPr>
        <p:spPr>
          <a:xfrm>
            <a:off x="3585187" y="8694300"/>
            <a:ext cx="3116527" cy="2540001"/>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Headline</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492" name="Figure"/>
          <p:cNvSpPr>
            <a:spLocks noGrp="1"/>
          </p:cNvSpPr>
          <p:nvPr>
            <p:ph type="body" sz="quarter" idx="15"/>
          </p:nvPr>
        </p:nvSpPr>
        <p:spPr>
          <a:xfrm>
            <a:off x="7224104" y="6195596"/>
            <a:ext cx="593555" cy="257151"/>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2493" name="W"/>
          <p:cNvSpPr>
            <a:spLocks noGrp="1"/>
          </p:cNvSpPr>
          <p:nvPr>
            <p:ph type="body" sz="quarter" idx="16"/>
          </p:nvPr>
        </p:nvSpPr>
        <p:spPr>
          <a:xfrm>
            <a:off x="9001889" y="566620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3D403E"/>
                </a:solidFill>
              </a:defRPr>
            </a:lvl1pPr>
          </a:lstStyle>
          <a:p>
            <a:r>
              <a:t>W</a:t>
            </a:r>
          </a:p>
        </p:txBody>
      </p:sp>
      <p:sp>
        <p:nvSpPr>
          <p:cNvPr id="2494" name="S"/>
          <p:cNvSpPr>
            <a:spLocks noGrp="1"/>
          </p:cNvSpPr>
          <p:nvPr>
            <p:ph type="body" sz="quarter" idx="17"/>
          </p:nvPr>
        </p:nvSpPr>
        <p:spPr>
          <a:xfrm>
            <a:off x="4330770" y="566620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3D403E"/>
                </a:solidFill>
              </a:defRPr>
            </a:lvl1pPr>
          </a:lstStyle>
          <a:p>
            <a:r>
              <a:t>S</a:t>
            </a:r>
          </a:p>
        </p:txBody>
      </p:sp>
      <p:sp>
        <p:nvSpPr>
          <p:cNvPr id="2495" name="O"/>
          <p:cNvSpPr>
            <a:spLocks noGrp="1"/>
          </p:cNvSpPr>
          <p:nvPr>
            <p:ph type="body" sz="quarter" idx="18"/>
          </p:nvPr>
        </p:nvSpPr>
        <p:spPr>
          <a:xfrm>
            <a:off x="13673007" y="566620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3D403E"/>
                </a:solidFill>
              </a:defRPr>
            </a:lvl1pPr>
          </a:lstStyle>
          <a:p>
            <a:r>
              <a:t>O</a:t>
            </a:r>
          </a:p>
        </p:txBody>
      </p:sp>
      <p:sp>
        <p:nvSpPr>
          <p:cNvPr id="2496" name="T"/>
          <p:cNvSpPr>
            <a:spLocks noGrp="1"/>
          </p:cNvSpPr>
          <p:nvPr>
            <p:ph type="body" sz="quarter" idx="19"/>
          </p:nvPr>
        </p:nvSpPr>
        <p:spPr>
          <a:xfrm>
            <a:off x="18344126" y="566620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3D403E"/>
                </a:solidFill>
              </a:defRPr>
            </a:lvl1pPr>
          </a:lstStyle>
          <a:p>
            <a:r>
              <a:t>T</a:t>
            </a:r>
          </a:p>
        </p:txBody>
      </p:sp>
      <p:sp>
        <p:nvSpPr>
          <p:cNvPr id="2497" name="Figure"/>
          <p:cNvSpPr/>
          <p:nvPr/>
        </p:nvSpPr>
        <p:spPr>
          <a:xfrm>
            <a:off x="11895223" y="6195596"/>
            <a:ext cx="593554" cy="257151"/>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2498" name="Figure"/>
          <p:cNvSpPr/>
          <p:nvPr/>
        </p:nvSpPr>
        <p:spPr>
          <a:xfrm>
            <a:off x="16566342" y="6195596"/>
            <a:ext cx="593554" cy="257151"/>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2499" name="Headline…"/>
          <p:cNvSpPr txBox="1">
            <a:spLocks noGrp="1"/>
          </p:cNvSpPr>
          <p:nvPr>
            <p:ph type="body" sz="quarter" idx="20"/>
          </p:nvPr>
        </p:nvSpPr>
        <p:spPr>
          <a:xfrm>
            <a:off x="8298177" y="8694300"/>
            <a:ext cx="3116528" cy="2540001"/>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Headline</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500" name="Headline…"/>
          <p:cNvSpPr txBox="1">
            <a:spLocks noGrp="1"/>
          </p:cNvSpPr>
          <p:nvPr>
            <p:ph type="body" sz="quarter" idx="21"/>
          </p:nvPr>
        </p:nvSpPr>
        <p:spPr>
          <a:xfrm>
            <a:off x="12969295" y="8694300"/>
            <a:ext cx="3116528" cy="2540001"/>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Headline</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501" name="Headline…"/>
          <p:cNvSpPr txBox="1">
            <a:spLocks noGrp="1"/>
          </p:cNvSpPr>
          <p:nvPr>
            <p:ph type="body" sz="quarter" idx="22"/>
          </p:nvPr>
        </p:nvSpPr>
        <p:spPr>
          <a:xfrm>
            <a:off x="17640414" y="8694300"/>
            <a:ext cx="3116527" cy="2540001"/>
          </a:xfrm>
          <a:prstGeom prst="rect">
            <a:avLst/>
          </a:prstGeom>
        </p:spPr>
        <p:txBody>
          <a:bodyPr lIns="45719" tIns="45719" rIns="45719" bIns="45719" anchor="t">
            <a:noAutofit/>
          </a:bodyPr>
          <a:lstStyle/>
          <a:p>
            <a:pPr marL="0" indent="0" algn="ctr">
              <a:lnSpc>
                <a:spcPct val="120000"/>
              </a:lnSpc>
              <a:spcBef>
                <a:spcPts val="0"/>
              </a:spcBef>
              <a:buSzTx/>
              <a:buNone/>
              <a:defRPr sz="3000" spc="-90">
                <a:latin typeface="Poppins Regular"/>
                <a:ea typeface="Poppins Regular"/>
                <a:cs typeface="Poppins Regular"/>
                <a:sym typeface="Poppins Regular"/>
              </a:defRPr>
            </a:pPr>
            <a:r>
              <a:t>Headline</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502"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503"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SWOT f">
    <p:spTree>
      <p:nvGrpSpPr>
        <p:cNvPr id="1" name=""/>
        <p:cNvGrpSpPr/>
        <p:nvPr/>
      </p:nvGrpSpPr>
      <p:grpSpPr>
        <a:xfrm>
          <a:off x="0" y="0"/>
          <a:ext cx="0" cy="0"/>
          <a:chOff x="0" y="0"/>
          <a:chExt cx="0" cy="0"/>
        </a:xfrm>
      </p:grpSpPr>
      <p:sp>
        <p:nvSpPr>
          <p:cNvPr id="2510"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511"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grpSp>
        <p:nvGrpSpPr>
          <p:cNvPr id="2514" name="Groupe"/>
          <p:cNvGrpSpPr/>
          <p:nvPr/>
        </p:nvGrpSpPr>
        <p:grpSpPr>
          <a:xfrm>
            <a:off x="3600245" y="4739095"/>
            <a:ext cx="3170153" cy="3170153"/>
            <a:chOff x="0" y="0"/>
            <a:chExt cx="3170151" cy="3170152"/>
          </a:xfrm>
        </p:grpSpPr>
        <p:sp>
          <p:nvSpPr>
            <p:cNvPr id="2512" name="Oval 1"/>
            <p:cNvSpPr/>
            <p:nvPr/>
          </p:nvSpPr>
          <p:spPr>
            <a:xfrm>
              <a:off x="0" y="0"/>
              <a:ext cx="3170152" cy="3170153"/>
            </a:xfrm>
            <a:prstGeom prst="ellipse">
              <a:avLst/>
            </a:prstGeom>
            <a:solidFill>
              <a:srgbClr val="C4C6C1"/>
            </a:solidFill>
            <a:ln w="12700" cap="flat">
              <a:noFill/>
              <a:miter lim="400000"/>
            </a:ln>
            <a:effectLst/>
          </p:spPr>
          <p:txBody>
            <a:bodyPr wrap="square" lIns="45719" tIns="45719" rIns="45719" bIns="45719" numCol="1" anchor="ctr">
              <a:noAutofit/>
            </a:bodyPr>
            <a:lstStyle/>
            <a:p>
              <a:endParaRPr/>
            </a:p>
          </p:txBody>
        </p:sp>
        <p:sp>
          <p:nvSpPr>
            <p:cNvPr id="2513" name="Arc 2"/>
            <p:cNvSpPr/>
            <p:nvPr/>
          </p:nvSpPr>
          <p:spPr>
            <a:xfrm>
              <a:off x="1732" y="17220"/>
              <a:ext cx="3166842" cy="1583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7000" cap="rnd">
              <a:solidFill>
                <a:srgbClr val="3D403E"/>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grpSp>
      <p:grpSp>
        <p:nvGrpSpPr>
          <p:cNvPr id="2517" name="Groupe"/>
          <p:cNvGrpSpPr/>
          <p:nvPr/>
        </p:nvGrpSpPr>
        <p:grpSpPr>
          <a:xfrm>
            <a:off x="8271364" y="4739095"/>
            <a:ext cx="3170153" cy="3170153"/>
            <a:chOff x="0" y="0"/>
            <a:chExt cx="3170151" cy="3170152"/>
          </a:xfrm>
        </p:grpSpPr>
        <p:sp>
          <p:nvSpPr>
            <p:cNvPr id="2515" name="Oval 3"/>
            <p:cNvSpPr/>
            <p:nvPr/>
          </p:nvSpPr>
          <p:spPr>
            <a:xfrm>
              <a:off x="0" y="0"/>
              <a:ext cx="3170152" cy="3170153"/>
            </a:xfrm>
            <a:prstGeom prst="ellips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516" name="Arc 4"/>
            <p:cNvSpPr/>
            <p:nvPr/>
          </p:nvSpPr>
          <p:spPr>
            <a:xfrm rot="10800000">
              <a:off x="1578" y="1569509"/>
              <a:ext cx="3166842" cy="1583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7000" cap="rnd">
              <a:solidFill>
                <a:srgbClr val="3D403E"/>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grpSp>
      <p:grpSp>
        <p:nvGrpSpPr>
          <p:cNvPr id="2520" name="Groupe"/>
          <p:cNvGrpSpPr/>
          <p:nvPr/>
        </p:nvGrpSpPr>
        <p:grpSpPr>
          <a:xfrm>
            <a:off x="12942482" y="4739095"/>
            <a:ext cx="3170153" cy="3170153"/>
            <a:chOff x="0" y="0"/>
            <a:chExt cx="3170151" cy="3170152"/>
          </a:xfrm>
        </p:grpSpPr>
        <p:sp>
          <p:nvSpPr>
            <p:cNvPr id="2518" name="Oval 5"/>
            <p:cNvSpPr/>
            <p:nvPr/>
          </p:nvSpPr>
          <p:spPr>
            <a:xfrm>
              <a:off x="0" y="0"/>
              <a:ext cx="3170152" cy="3170153"/>
            </a:xfrm>
            <a:prstGeom prst="ellips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519" name="Arc 6"/>
            <p:cNvSpPr/>
            <p:nvPr/>
          </p:nvSpPr>
          <p:spPr>
            <a:xfrm>
              <a:off x="1732" y="17220"/>
              <a:ext cx="3166842" cy="1583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7000" cap="rnd">
              <a:solidFill>
                <a:srgbClr val="3D403E"/>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grpSp>
      <p:grpSp>
        <p:nvGrpSpPr>
          <p:cNvPr id="2523" name="Groupe"/>
          <p:cNvGrpSpPr/>
          <p:nvPr/>
        </p:nvGrpSpPr>
        <p:grpSpPr>
          <a:xfrm>
            <a:off x="17613602" y="4739095"/>
            <a:ext cx="3170153" cy="3170153"/>
            <a:chOff x="0" y="0"/>
            <a:chExt cx="3170151" cy="3170152"/>
          </a:xfrm>
        </p:grpSpPr>
        <p:sp>
          <p:nvSpPr>
            <p:cNvPr id="2521" name="Oval 7"/>
            <p:cNvSpPr/>
            <p:nvPr/>
          </p:nvSpPr>
          <p:spPr>
            <a:xfrm>
              <a:off x="0" y="0"/>
              <a:ext cx="3170152" cy="3170153"/>
            </a:xfrm>
            <a:prstGeom prst="ellips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oboto Condensed Light"/>
                  <a:ea typeface="Roboto Condensed Light"/>
                  <a:cs typeface="Roboto Condensed Light"/>
                  <a:sym typeface="Roboto Condensed Light"/>
                </a:defRPr>
              </a:pPr>
              <a:endParaRPr/>
            </a:p>
          </p:txBody>
        </p:sp>
        <p:sp>
          <p:nvSpPr>
            <p:cNvPr id="2522" name="Arc 8"/>
            <p:cNvSpPr/>
            <p:nvPr/>
          </p:nvSpPr>
          <p:spPr>
            <a:xfrm rot="10800000">
              <a:off x="1578" y="1569509"/>
              <a:ext cx="3166842" cy="15834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127000" cap="rnd">
              <a:solidFill>
                <a:srgbClr val="3D403E"/>
              </a:solidFill>
              <a:prstDash val="solid"/>
              <a:miter lim="800000"/>
            </a:ln>
            <a:effectLst/>
          </p:spPr>
          <p:txBody>
            <a:bodyPr wrap="square" lIns="45719" tIns="45719" rIns="45719" bIns="45719" numCol="1" anchor="ctr">
              <a:noAutofit/>
            </a:bodyPr>
            <a:lstStyle/>
            <a:p>
              <a:pPr algn="ctr" defTabSz="914400">
                <a:lnSpc>
                  <a:spcPct val="100000"/>
                </a:lnSpc>
                <a:defRPr sz="1800">
                  <a:solidFill>
                    <a:srgbClr val="7D7D7D"/>
                  </a:solidFill>
                  <a:latin typeface="Roboto Condensed Light"/>
                  <a:ea typeface="Roboto Condensed Light"/>
                  <a:cs typeface="Roboto Condensed Light"/>
                  <a:sym typeface="Roboto Condensed Light"/>
                </a:defRPr>
              </a:pPr>
              <a:endParaRPr/>
            </a:p>
          </p:txBody>
        </p:sp>
      </p:grpSp>
      <p:sp>
        <p:nvSpPr>
          <p:cNvPr id="2524" name="Analysis Sheet…"/>
          <p:cNvSpPr txBox="1">
            <a:spLocks noGrp="1"/>
          </p:cNvSpPr>
          <p:nvPr>
            <p:ph type="body" sz="quarter" idx="13"/>
          </p:nvPr>
        </p:nvSpPr>
        <p:spPr>
          <a:xfrm>
            <a:off x="1206500" y="1796626"/>
            <a:ext cx="7873902" cy="2365443"/>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Analysis Sheet </a:t>
            </a:r>
          </a:p>
          <a:p>
            <a:pPr marL="0" indent="0">
              <a:lnSpc>
                <a:spcPts val="6800"/>
              </a:lnSpc>
              <a:spcBef>
                <a:spcPts val="0"/>
              </a:spcBef>
              <a:buSzTx/>
              <a:buNone/>
              <a:defRPr sz="7200" spc="-215"/>
            </a:pPr>
            <a:r>
              <a:t>SWOT</a:t>
            </a:r>
          </a:p>
        </p:txBody>
      </p:sp>
      <p:sp>
        <p:nvSpPr>
          <p:cNvPr id="2525" name="Headline here…"/>
          <p:cNvSpPr txBox="1">
            <a:spLocks noGrp="1"/>
          </p:cNvSpPr>
          <p:nvPr>
            <p:ph type="body" sz="quarter" idx="14"/>
          </p:nvPr>
        </p:nvSpPr>
        <p:spPr>
          <a:xfrm>
            <a:off x="3585187" y="9075300"/>
            <a:ext cx="3116527" cy="2540001"/>
          </a:xfrm>
          <a:prstGeom prst="rect">
            <a:avLst/>
          </a:prstGeom>
        </p:spPr>
        <p:txBody>
          <a:bodyPr lIns="45719" tIns="45719" rIns="45719" bIns="45719" anchor="t">
            <a:noAutofit/>
          </a:bodyPr>
          <a:lstStyle/>
          <a:p>
            <a:pPr marL="0" indent="0" algn="ctr">
              <a:lnSpc>
                <a:spcPct val="120000"/>
              </a:lnSpc>
              <a:spcBef>
                <a:spcPts val="0"/>
              </a:spcBef>
              <a:buSzTx/>
              <a:buNone/>
              <a:defRPr sz="2600" cap="none" spc="0"/>
            </a:pPr>
            <a:r>
              <a:t>Headline here</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526" name="Figure"/>
          <p:cNvSpPr>
            <a:spLocks noGrp="1"/>
          </p:cNvSpPr>
          <p:nvPr>
            <p:ph type="body" sz="quarter" idx="15"/>
          </p:nvPr>
        </p:nvSpPr>
        <p:spPr>
          <a:xfrm>
            <a:off x="7224104" y="6195596"/>
            <a:ext cx="593555" cy="257151"/>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p:spPr>
        <p:txBody>
          <a:bodyPr lIns="38100" tIns="38100" rIns="38100" bIns="38100">
            <a:noAutofit/>
          </a:bodyPr>
          <a:lstStyle/>
          <a:p>
            <a:pPr marL="0" indent="0" defTabSz="457200">
              <a:lnSpc>
                <a:spcPct val="120000"/>
              </a:lnSpc>
              <a:spcBef>
                <a:spcPts val="0"/>
              </a:spcBef>
              <a:buSzTx/>
              <a:buNone/>
              <a:defRPr sz="3000" cap="none" spc="0">
                <a:effectLst>
                  <a:outerShdw blurRad="38100" dist="12700" dir="5400000" rotWithShape="0">
                    <a:srgbClr val="000000">
                      <a:alpha val="50000"/>
                    </a:srgbClr>
                  </a:outerShdw>
                </a:effectLst>
                <a:latin typeface="Poppins Regular"/>
                <a:ea typeface="Poppins Regular"/>
                <a:cs typeface="Poppins Regular"/>
                <a:sym typeface="Poppins Regular"/>
              </a:defRPr>
            </a:pPr>
            <a:endParaRPr/>
          </a:p>
        </p:txBody>
      </p:sp>
      <p:sp>
        <p:nvSpPr>
          <p:cNvPr id="2527" name="W"/>
          <p:cNvSpPr>
            <a:spLocks noGrp="1"/>
          </p:cNvSpPr>
          <p:nvPr>
            <p:ph type="body" sz="quarter" idx="16"/>
          </p:nvPr>
        </p:nvSpPr>
        <p:spPr>
          <a:xfrm>
            <a:off x="9001889" y="566620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3D403E"/>
                </a:solidFill>
              </a:defRPr>
            </a:lvl1pPr>
          </a:lstStyle>
          <a:p>
            <a:r>
              <a:t>W</a:t>
            </a:r>
          </a:p>
        </p:txBody>
      </p:sp>
      <p:sp>
        <p:nvSpPr>
          <p:cNvPr id="2528" name="S"/>
          <p:cNvSpPr>
            <a:spLocks noGrp="1"/>
          </p:cNvSpPr>
          <p:nvPr>
            <p:ph type="body" sz="quarter" idx="17"/>
          </p:nvPr>
        </p:nvSpPr>
        <p:spPr>
          <a:xfrm>
            <a:off x="4330770" y="566620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3D403E"/>
                </a:solidFill>
              </a:defRPr>
            </a:lvl1pPr>
          </a:lstStyle>
          <a:p>
            <a:r>
              <a:t>S</a:t>
            </a:r>
          </a:p>
        </p:txBody>
      </p:sp>
      <p:sp>
        <p:nvSpPr>
          <p:cNvPr id="2529" name="O"/>
          <p:cNvSpPr>
            <a:spLocks noGrp="1"/>
          </p:cNvSpPr>
          <p:nvPr>
            <p:ph type="body" sz="quarter" idx="18"/>
          </p:nvPr>
        </p:nvSpPr>
        <p:spPr>
          <a:xfrm>
            <a:off x="13673007" y="566620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3D403E"/>
                </a:solidFill>
              </a:defRPr>
            </a:lvl1pPr>
          </a:lstStyle>
          <a:p>
            <a:r>
              <a:t>O</a:t>
            </a:r>
          </a:p>
        </p:txBody>
      </p:sp>
      <p:sp>
        <p:nvSpPr>
          <p:cNvPr id="2530" name="T"/>
          <p:cNvSpPr>
            <a:spLocks noGrp="1"/>
          </p:cNvSpPr>
          <p:nvPr>
            <p:ph type="body" sz="quarter" idx="19"/>
          </p:nvPr>
        </p:nvSpPr>
        <p:spPr>
          <a:xfrm>
            <a:off x="18344126" y="5666202"/>
            <a:ext cx="1709104" cy="1493740"/>
          </a:xfrm>
          <a:prstGeom prst="rect">
            <a:avLst/>
          </a:prstGeom>
        </p:spPr>
        <p:txBody>
          <a:bodyPr lIns="48766" tIns="48766" rIns="48766" bIns="48766">
            <a:noAutofit/>
          </a:bodyPr>
          <a:lstStyle>
            <a:lvl1pPr marL="0" indent="0" algn="ctr">
              <a:lnSpc>
                <a:spcPts val="6800"/>
              </a:lnSpc>
              <a:spcBef>
                <a:spcPts val="0"/>
              </a:spcBef>
              <a:buSzTx/>
              <a:buNone/>
              <a:defRPr sz="7200" spc="-215">
                <a:solidFill>
                  <a:srgbClr val="3D403E"/>
                </a:solidFill>
              </a:defRPr>
            </a:lvl1pPr>
          </a:lstStyle>
          <a:p>
            <a:r>
              <a:t>T</a:t>
            </a:r>
          </a:p>
        </p:txBody>
      </p:sp>
      <p:sp>
        <p:nvSpPr>
          <p:cNvPr id="2531" name="Figure"/>
          <p:cNvSpPr/>
          <p:nvPr/>
        </p:nvSpPr>
        <p:spPr>
          <a:xfrm>
            <a:off x="11895223" y="6195596"/>
            <a:ext cx="593554" cy="257151"/>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2532" name="Figure"/>
          <p:cNvSpPr/>
          <p:nvPr/>
        </p:nvSpPr>
        <p:spPr>
          <a:xfrm>
            <a:off x="16566342" y="6195596"/>
            <a:ext cx="593554" cy="257151"/>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2533" name="Headline here…"/>
          <p:cNvSpPr txBox="1">
            <a:spLocks noGrp="1"/>
          </p:cNvSpPr>
          <p:nvPr>
            <p:ph type="body" sz="quarter" idx="20"/>
          </p:nvPr>
        </p:nvSpPr>
        <p:spPr>
          <a:xfrm>
            <a:off x="8298177" y="9075300"/>
            <a:ext cx="3116528" cy="2540001"/>
          </a:xfrm>
          <a:prstGeom prst="rect">
            <a:avLst/>
          </a:prstGeom>
        </p:spPr>
        <p:txBody>
          <a:bodyPr lIns="45719" tIns="45719" rIns="45719" bIns="45719" anchor="t">
            <a:noAutofit/>
          </a:bodyPr>
          <a:lstStyle/>
          <a:p>
            <a:pPr marL="0" indent="0" algn="ctr">
              <a:lnSpc>
                <a:spcPct val="120000"/>
              </a:lnSpc>
              <a:spcBef>
                <a:spcPts val="0"/>
              </a:spcBef>
              <a:buSzTx/>
              <a:buNone/>
              <a:defRPr sz="2600" cap="none" spc="0"/>
            </a:pPr>
            <a:r>
              <a:t>Headline here</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534" name="Headline here…"/>
          <p:cNvSpPr txBox="1">
            <a:spLocks noGrp="1"/>
          </p:cNvSpPr>
          <p:nvPr>
            <p:ph type="body" sz="quarter" idx="21"/>
          </p:nvPr>
        </p:nvSpPr>
        <p:spPr>
          <a:xfrm>
            <a:off x="12969295" y="9075300"/>
            <a:ext cx="3116528" cy="2540001"/>
          </a:xfrm>
          <a:prstGeom prst="rect">
            <a:avLst/>
          </a:prstGeom>
        </p:spPr>
        <p:txBody>
          <a:bodyPr lIns="45719" tIns="45719" rIns="45719" bIns="45719" anchor="t">
            <a:noAutofit/>
          </a:bodyPr>
          <a:lstStyle/>
          <a:p>
            <a:pPr marL="0" indent="0" algn="ctr">
              <a:lnSpc>
                <a:spcPct val="120000"/>
              </a:lnSpc>
              <a:spcBef>
                <a:spcPts val="0"/>
              </a:spcBef>
              <a:buSzTx/>
              <a:buNone/>
              <a:defRPr sz="2600" cap="none" spc="0"/>
            </a:pPr>
            <a:r>
              <a:t>Headline here</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535" name="Headline here…"/>
          <p:cNvSpPr txBox="1">
            <a:spLocks noGrp="1"/>
          </p:cNvSpPr>
          <p:nvPr>
            <p:ph type="body" sz="quarter" idx="22"/>
          </p:nvPr>
        </p:nvSpPr>
        <p:spPr>
          <a:xfrm>
            <a:off x="17640414" y="9075300"/>
            <a:ext cx="3116527" cy="2540001"/>
          </a:xfrm>
          <a:prstGeom prst="rect">
            <a:avLst/>
          </a:prstGeom>
        </p:spPr>
        <p:txBody>
          <a:bodyPr lIns="45719" tIns="45719" rIns="45719" bIns="45719" anchor="t">
            <a:noAutofit/>
          </a:bodyPr>
          <a:lstStyle/>
          <a:p>
            <a:pPr marL="0" indent="0" algn="ctr">
              <a:lnSpc>
                <a:spcPct val="120000"/>
              </a:lnSpc>
              <a:spcBef>
                <a:spcPts val="0"/>
              </a:spcBef>
              <a:buSzTx/>
              <a:buNone/>
              <a:defRPr sz="2600" cap="none" spc="0"/>
            </a:pPr>
            <a:r>
              <a:t>Headline here</a:t>
            </a:r>
          </a:p>
          <a:p>
            <a:pPr marL="0" indent="0" algn="ct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a:t>
            </a:r>
          </a:p>
        </p:txBody>
      </p:sp>
      <p:sp>
        <p:nvSpPr>
          <p:cNvPr id="2536" name="Opportunities"/>
          <p:cNvSpPr txBox="1">
            <a:spLocks noGrp="1"/>
          </p:cNvSpPr>
          <p:nvPr>
            <p:ph type="body" sz="quarter" idx="23"/>
          </p:nvPr>
        </p:nvSpPr>
        <p:spPr>
          <a:xfrm>
            <a:off x="12969295" y="8249800"/>
            <a:ext cx="3116528" cy="560449"/>
          </a:xfrm>
          <a:prstGeom prst="rect">
            <a:avLst/>
          </a:prstGeom>
        </p:spPr>
        <p:txBody>
          <a:bodyPr lIns="45719" tIns="45719" rIns="45719" bIns="45719" anchor="t">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Opportunities</a:t>
            </a:r>
          </a:p>
        </p:txBody>
      </p:sp>
      <p:sp>
        <p:nvSpPr>
          <p:cNvPr id="2537" name="Weakness"/>
          <p:cNvSpPr txBox="1">
            <a:spLocks noGrp="1"/>
          </p:cNvSpPr>
          <p:nvPr>
            <p:ph type="body" sz="quarter" idx="24"/>
          </p:nvPr>
        </p:nvSpPr>
        <p:spPr>
          <a:xfrm>
            <a:off x="8298177" y="8249800"/>
            <a:ext cx="3116528" cy="560449"/>
          </a:xfrm>
          <a:prstGeom prst="rect">
            <a:avLst/>
          </a:prstGeom>
        </p:spPr>
        <p:txBody>
          <a:bodyPr lIns="45719" tIns="45719" rIns="45719" bIns="45719" anchor="t">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Weakness</a:t>
            </a:r>
          </a:p>
        </p:txBody>
      </p:sp>
      <p:sp>
        <p:nvSpPr>
          <p:cNvPr id="2538" name="Strength"/>
          <p:cNvSpPr txBox="1">
            <a:spLocks noGrp="1"/>
          </p:cNvSpPr>
          <p:nvPr>
            <p:ph type="body" sz="quarter" idx="25"/>
          </p:nvPr>
        </p:nvSpPr>
        <p:spPr>
          <a:xfrm>
            <a:off x="3585187" y="8249800"/>
            <a:ext cx="3116527" cy="560449"/>
          </a:xfrm>
          <a:prstGeom prst="rect">
            <a:avLst/>
          </a:prstGeom>
        </p:spPr>
        <p:txBody>
          <a:bodyPr lIns="45719" tIns="45719" rIns="45719" bIns="45719" anchor="t">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Strength</a:t>
            </a:r>
          </a:p>
        </p:txBody>
      </p:sp>
      <p:sp>
        <p:nvSpPr>
          <p:cNvPr id="2539" name="Threats"/>
          <p:cNvSpPr txBox="1">
            <a:spLocks noGrp="1"/>
          </p:cNvSpPr>
          <p:nvPr>
            <p:ph type="body" sz="quarter" idx="26"/>
          </p:nvPr>
        </p:nvSpPr>
        <p:spPr>
          <a:xfrm>
            <a:off x="17640414" y="8249800"/>
            <a:ext cx="3116527" cy="560449"/>
          </a:xfrm>
          <a:prstGeom prst="rect">
            <a:avLst/>
          </a:prstGeom>
        </p:spPr>
        <p:txBody>
          <a:bodyPr lIns="45719" tIns="45719" rIns="45719" bIns="45719" anchor="t">
            <a:noAutofit/>
          </a:bodyPr>
          <a:lstStyle>
            <a:lvl1pPr marL="0" indent="0" algn="ctr">
              <a:lnSpc>
                <a:spcPct val="120000"/>
              </a:lnSpc>
              <a:spcBef>
                <a:spcPts val="0"/>
              </a:spcBef>
              <a:buSzTx/>
              <a:buNone/>
              <a:defRPr sz="3000" spc="-90">
                <a:latin typeface="Poppins Regular"/>
                <a:ea typeface="Poppins Regular"/>
                <a:cs typeface="Poppins Regular"/>
                <a:sym typeface="Poppins Regular"/>
              </a:defRPr>
            </a:lvl1pPr>
          </a:lstStyle>
          <a:p>
            <a:r>
              <a:t>Threats</a:t>
            </a:r>
          </a:p>
        </p:txBody>
      </p:sp>
      <p:sp>
        <p:nvSpPr>
          <p:cNvPr id="2540"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541"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Stats a">
    <p:spTree>
      <p:nvGrpSpPr>
        <p:cNvPr id="1" name=""/>
        <p:cNvGrpSpPr/>
        <p:nvPr/>
      </p:nvGrpSpPr>
      <p:grpSpPr>
        <a:xfrm>
          <a:off x="0" y="0"/>
          <a:ext cx="0" cy="0"/>
          <a:chOff x="0" y="0"/>
          <a:chExt cx="0" cy="0"/>
        </a:xfrm>
      </p:grpSpPr>
      <p:sp>
        <p:nvSpPr>
          <p:cNvPr id="2548"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549"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550" name="Headline here…"/>
          <p:cNvSpPr txBox="1">
            <a:spLocks noGrp="1"/>
          </p:cNvSpPr>
          <p:nvPr>
            <p:ph type="body" sz="quarter" idx="13"/>
          </p:nvPr>
        </p:nvSpPr>
        <p:spPr>
          <a:xfrm>
            <a:off x="16790632" y="8655143"/>
            <a:ext cx="4572860" cy="2540001"/>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Headline here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p:txBody>
      </p:sp>
      <p:sp>
        <p:nvSpPr>
          <p:cNvPr id="2551" name="Shape 1324"/>
          <p:cNvSpPr/>
          <p:nvPr/>
        </p:nvSpPr>
        <p:spPr>
          <a:xfrm rot="5400000">
            <a:off x="2704876" y="6198037"/>
            <a:ext cx="3420307" cy="3420309"/>
          </a:xfrm>
          <a:custGeom>
            <a:avLst/>
            <a:gdLst/>
            <a:ahLst/>
            <a:cxnLst>
              <a:cxn ang="0">
                <a:pos x="wd2" y="hd2"/>
              </a:cxn>
              <a:cxn ang="5400000">
                <a:pos x="wd2" y="hd2"/>
              </a:cxn>
              <a:cxn ang="10800000">
                <a:pos x="wd2" y="hd2"/>
              </a:cxn>
              <a:cxn ang="16200000">
                <a:pos x="wd2" y="hd2"/>
              </a:cxn>
            </a:cxnLst>
            <a:rect l="0" t="0" r="r" b="b"/>
            <a:pathLst>
              <a:path w="21600" h="21600" extrusionOk="0">
                <a:moveTo>
                  <a:pt x="10626" y="0"/>
                </a:moveTo>
                <a:lnTo>
                  <a:pt x="14090" y="3464"/>
                </a:lnTo>
                <a:lnTo>
                  <a:pt x="13800" y="3621"/>
                </a:lnTo>
                <a:cubicBezTo>
                  <a:pt x="12956" y="4191"/>
                  <a:pt x="12402" y="5156"/>
                  <a:pt x="12402" y="6250"/>
                </a:cubicBezTo>
                <a:cubicBezTo>
                  <a:pt x="12402" y="8001"/>
                  <a:pt x="13821" y="9420"/>
                  <a:pt x="15572" y="9420"/>
                </a:cubicBezTo>
                <a:cubicBezTo>
                  <a:pt x="16666" y="9420"/>
                  <a:pt x="17631" y="8866"/>
                  <a:pt x="18201" y="8023"/>
                </a:cubicBezTo>
                <a:lnTo>
                  <a:pt x="18358" y="7732"/>
                </a:lnTo>
                <a:lnTo>
                  <a:pt x="21600" y="10974"/>
                </a:lnTo>
                <a:lnTo>
                  <a:pt x="17250" y="15324"/>
                </a:lnTo>
                <a:lnTo>
                  <a:pt x="17702" y="15370"/>
                </a:lnTo>
                <a:cubicBezTo>
                  <a:pt x="18746" y="15583"/>
                  <a:pt x="19530" y="16506"/>
                  <a:pt x="19530" y="17612"/>
                </a:cubicBezTo>
                <a:cubicBezTo>
                  <a:pt x="19530" y="18876"/>
                  <a:pt x="18505" y="19901"/>
                  <a:pt x="17241" y="19901"/>
                </a:cubicBezTo>
                <a:cubicBezTo>
                  <a:pt x="16135" y="19901"/>
                  <a:pt x="15212" y="19116"/>
                  <a:pt x="14999" y="18073"/>
                </a:cubicBezTo>
                <a:lnTo>
                  <a:pt x="14953" y="17621"/>
                </a:lnTo>
                <a:lnTo>
                  <a:pt x="10974" y="21600"/>
                </a:lnTo>
                <a:lnTo>
                  <a:pt x="7748" y="18374"/>
                </a:lnTo>
                <a:lnTo>
                  <a:pt x="8136" y="18053"/>
                </a:lnTo>
                <a:cubicBezTo>
                  <a:pt x="8710" y="17480"/>
                  <a:pt x="9065" y="16687"/>
                  <a:pt x="9065" y="15812"/>
                </a:cubicBezTo>
                <a:cubicBezTo>
                  <a:pt x="9065" y="14061"/>
                  <a:pt x="7645" y="12641"/>
                  <a:pt x="5895" y="12641"/>
                </a:cubicBezTo>
                <a:cubicBezTo>
                  <a:pt x="5019" y="12641"/>
                  <a:pt x="4227" y="12996"/>
                  <a:pt x="3653" y="13570"/>
                </a:cubicBezTo>
                <a:lnTo>
                  <a:pt x="3332" y="13958"/>
                </a:lnTo>
                <a:lnTo>
                  <a:pt x="0" y="10626"/>
                </a:lnTo>
                <a:lnTo>
                  <a:pt x="3846" y="6780"/>
                </a:lnTo>
                <a:lnTo>
                  <a:pt x="3625" y="6758"/>
                </a:lnTo>
                <a:cubicBezTo>
                  <a:pt x="2582" y="6545"/>
                  <a:pt x="1798" y="5622"/>
                  <a:pt x="1798" y="4516"/>
                </a:cubicBezTo>
                <a:cubicBezTo>
                  <a:pt x="1798" y="3251"/>
                  <a:pt x="2823" y="2227"/>
                  <a:pt x="4087" y="2227"/>
                </a:cubicBezTo>
                <a:cubicBezTo>
                  <a:pt x="5193" y="2227"/>
                  <a:pt x="6116" y="3011"/>
                  <a:pt x="6329" y="4054"/>
                </a:cubicBezTo>
                <a:lnTo>
                  <a:pt x="6351" y="4275"/>
                </a:lnTo>
                <a:close/>
              </a:path>
            </a:pathLst>
          </a:custGeom>
          <a:solidFill>
            <a:srgbClr val="C4C6C1"/>
          </a:solidFill>
          <a:ln w="12700">
            <a:miter lim="400000"/>
          </a:ln>
        </p:spPr>
        <p:txBody>
          <a:bodyPr lIns="45719" rIns="45719" anchor="ctr"/>
          <a:lstStyle/>
          <a:p>
            <a:pPr algn="ctr" defTabSz="914400">
              <a:lnSpc>
                <a:spcPct val="100000"/>
              </a:lnSpc>
              <a:defRPr sz="1600">
                <a:solidFill>
                  <a:srgbClr val="7D7D7D"/>
                </a:solidFill>
                <a:latin typeface="Montserrat"/>
                <a:ea typeface="Montserrat"/>
                <a:cs typeface="Montserrat"/>
                <a:sym typeface="Montserrat"/>
              </a:defRPr>
            </a:pPr>
            <a:endParaRPr/>
          </a:p>
        </p:txBody>
      </p:sp>
      <p:sp>
        <p:nvSpPr>
          <p:cNvPr id="2552" name="Shape 1330"/>
          <p:cNvSpPr/>
          <p:nvPr/>
        </p:nvSpPr>
        <p:spPr>
          <a:xfrm>
            <a:off x="4512274" y="7969126"/>
            <a:ext cx="3420309" cy="3420309"/>
          </a:xfrm>
          <a:custGeom>
            <a:avLst/>
            <a:gdLst/>
            <a:ahLst/>
            <a:cxnLst>
              <a:cxn ang="0">
                <a:pos x="wd2" y="hd2"/>
              </a:cxn>
              <a:cxn ang="5400000">
                <a:pos x="wd2" y="hd2"/>
              </a:cxn>
              <a:cxn ang="10800000">
                <a:pos x="wd2" y="hd2"/>
              </a:cxn>
              <a:cxn ang="16200000">
                <a:pos x="wd2" y="hd2"/>
              </a:cxn>
            </a:cxnLst>
            <a:rect l="0" t="0" r="r" b="b"/>
            <a:pathLst>
              <a:path w="21600" h="21600" extrusionOk="0">
                <a:moveTo>
                  <a:pt x="10626" y="0"/>
                </a:moveTo>
                <a:lnTo>
                  <a:pt x="14090" y="3464"/>
                </a:lnTo>
                <a:lnTo>
                  <a:pt x="13800" y="3621"/>
                </a:lnTo>
                <a:cubicBezTo>
                  <a:pt x="12956" y="4191"/>
                  <a:pt x="12402" y="5156"/>
                  <a:pt x="12402" y="6250"/>
                </a:cubicBezTo>
                <a:cubicBezTo>
                  <a:pt x="12402" y="8001"/>
                  <a:pt x="13821" y="9420"/>
                  <a:pt x="15572" y="9420"/>
                </a:cubicBezTo>
                <a:cubicBezTo>
                  <a:pt x="16666" y="9420"/>
                  <a:pt x="17631" y="8866"/>
                  <a:pt x="18201" y="8023"/>
                </a:cubicBezTo>
                <a:lnTo>
                  <a:pt x="18358" y="7732"/>
                </a:lnTo>
                <a:lnTo>
                  <a:pt x="21600" y="10974"/>
                </a:lnTo>
                <a:lnTo>
                  <a:pt x="17250" y="15324"/>
                </a:lnTo>
                <a:lnTo>
                  <a:pt x="17702" y="15370"/>
                </a:lnTo>
                <a:cubicBezTo>
                  <a:pt x="18746" y="15583"/>
                  <a:pt x="19530" y="16506"/>
                  <a:pt x="19530" y="17612"/>
                </a:cubicBezTo>
                <a:cubicBezTo>
                  <a:pt x="19530" y="18876"/>
                  <a:pt x="18505" y="19901"/>
                  <a:pt x="17241" y="19901"/>
                </a:cubicBezTo>
                <a:cubicBezTo>
                  <a:pt x="16135" y="19901"/>
                  <a:pt x="15212" y="19116"/>
                  <a:pt x="14999" y="18073"/>
                </a:cubicBezTo>
                <a:lnTo>
                  <a:pt x="14953" y="17621"/>
                </a:lnTo>
                <a:lnTo>
                  <a:pt x="10974" y="21600"/>
                </a:lnTo>
                <a:lnTo>
                  <a:pt x="7748" y="18374"/>
                </a:lnTo>
                <a:lnTo>
                  <a:pt x="8136" y="18053"/>
                </a:lnTo>
                <a:cubicBezTo>
                  <a:pt x="8710" y="17480"/>
                  <a:pt x="9065" y="16687"/>
                  <a:pt x="9065" y="15812"/>
                </a:cubicBezTo>
                <a:cubicBezTo>
                  <a:pt x="9065" y="14061"/>
                  <a:pt x="7645" y="12641"/>
                  <a:pt x="5895" y="12641"/>
                </a:cubicBezTo>
                <a:cubicBezTo>
                  <a:pt x="5019" y="12641"/>
                  <a:pt x="4227" y="12996"/>
                  <a:pt x="3653" y="13570"/>
                </a:cubicBezTo>
                <a:lnTo>
                  <a:pt x="3332" y="13958"/>
                </a:lnTo>
                <a:lnTo>
                  <a:pt x="0" y="10626"/>
                </a:lnTo>
                <a:lnTo>
                  <a:pt x="3846" y="6780"/>
                </a:lnTo>
                <a:lnTo>
                  <a:pt x="3625" y="6758"/>
                </a:lnTo>
                <a:cubicBezTo>
                  <a:pt x="2582" y="6545"/>
                  <a:pt x="1798" y="5622"/>
                  <a:pt x="1798" y="4516"/>
                </a:cubicBezTo>
                <a:cubicBezTo>
                  <a:pt x="1798" y="3251"/>
                  <a:pt x="2823" y="2227"/>
                  <a:pt x="4087" y="2227"/>
                </a:cubicBezTo>
                <a:cubicBezTo>
                  <a:pt x="5193" y="2227"/>
                  <a:pt x="6116" y="3011"/>
                  <a:pt x="6329" y="4054"/>
                </a:cubicBezTo>
                <a:lnTo>
                  <a:pt x="6351" y="4275"/>
                </a:lnTo>
                <a:close/>
              </a:path>
            </a:pathLst>
          </a:custGeom>
          <a:solidFill>
            <a:srgbClr val="ECEEF0"/>
          </a:solidFill>
          <a:ln w="12700">
            <a:miter lim="400000"/>
          </a:ln>
        </p:spPr>
        <p:txBody>
          <a:bodyPr lIns="45719" rIns="45719" anchor="ctr"/>
          <a:lstStyle/>
          <a:p>
            <a:pPr algn="ctr" defTabSz="914400">
              <a:lnSpc>
                <a:spcPct val="100000"/>
              </a:lnSpc>
              <a:defRPr sz="1600">
                <a:solidFill>
                  <a:srgbClr val="7D7D7D"/>
                </a:solidFill>
                <a:latin typeface="Montserrat"/>
                <a:ea typeface="Montserrat"/>
                <a:cs typeface="Montserrat"/>
                <a:sym typeface="Montserrat"/>
              </a:defRPr>
            </a:pPr>
            <a:endParaRPr/>
          </a:p>
        </p:txBody>
      </p:sp>
      <p:grpSp>
        <p:nvGrpSpPr>
          <p:cNvPr id="2555" name="Groupe"/>
          <p:cNvGrpSpPr/>
          <p:nvPr/>
        </p:nvGrpSpPr>
        <p:grpSpPr>
          <a:xfrm>
            <a:off x="4489112" y="4358565"/>
            <a:ext cx="3420308" cy="3420309"/>
            <a:chOff x="0" y="0"/>
            <a:chExt cx="3420307" cy="3420307"/>
          </a:xfrm>
        </p:grpSpPr>
        <p:sp>
          <p:nvSpPr>
            <p:cNvPr id="2553" name="Shape 1327"/>
            <p:cNvSpPr/>
            <p:nvPr/>
          </p:nvSpPr>
          <p:spPr>
            <a:xfrm>
              <a:off x="0" y="0"/>
              <a:ext cx="3420308" cy="3420308"/>
            </a:xfrm>
            <a:custGeom>
              <a:avLst/>
              <a:gdLst/>
              <a:ahLst/>
              <a:cxnLst>
                <a:cxn ang="0">
                  <a:pos x="wd2" y="hd2"/>
                </a:cxn>
                <a:cxn ang="5400000">
                  <a:pos x="wd2" y="hd2"/>
                </a:cxn>
                <a:cxn ang="10800000">
                  <a:pos x="wd2" y="hd2"/>
                </a:cxn>
                <a:cxn ang="16200000">
                  <a:pos x="wd2" y="hd2"/>
                </a:cxn>
              </a:cxnLst>
              <a:rect l="0" t="0" r="r" b="b"/>
              <a:pathLst>
                <a:path w="21600" h="21600" extrusionOk="0">
                  <a:moveTo>
                    <a:pt x="10626" y="0"/>
                  </a:moveTo>
                  <a:lnTo>
                    <a:pt x="14090" y="3464"/>
                  </a:lnTo>
                  <a:lnTo>
                    <a:pt x="13800" y="3621"/>
                  </a:lnTo>
                  <a:cubicBezTo>
                    <a:pt x="12956" y="4191"/>
                    <a:pt x="12402" y="5156"/>
                    <a:pt x="12402" y="6250"/>
                  </a:cubicBezTo>
                  <a:cubicBezTo>
                    <a:pt x="12402" y="8001"/>
                    <a:pt x="13821" y="9420"/>
                    <a:pt x="15572" y="9420"/>
                  </a:cubicBezTo>
                  <a:cubicBezTo>
                    <a:pt x="16666" y="9420"/>
                    <a:pt x="17631" y="8866"/>
                    <a:pt x="18201" y="8023"/>
                  </a:cubicBezTo>
                  <a:lnTo>
                    <a:pt x="18358" y="7732"/>
                  </a:lnTo>
                  <a:lnTo>
                    <a:pt x="21600" y="10974"/>
                  </a:lnTo>
                  <a:lnTo>
                    <a:pt x="17250" y="15324"/>
                  </a:lnTo>
                  <a:lnTo>
                    <a:pt x="17702" y="15370"/>
                  </a:lnTo>
                  <a:cubicBezTo>
                    <a:pt x="18746" y="15583"/>
                    <a:pt x="19530" y="16506"/>
                    <a:pt x="19530" y="17612"/>
                  </a:cubicBezTo>
                  <a:cubicBezTo>
                    <a:pt x="19530" y="18876"/>
                    <a:pt x="18505" y="19901"/>
                    <a:pt x="17241" y="19901"/>
                  </a:cubicBezTo>
                  <a:cubicBezTo>
                    <a:pt x="16135" y="19901"/>
                    <a:pt x="15212" y="19116"/>
                    <a:pt x="14999" y="18073"/>
                  </a:cubicBezTo>
                  <a:lnTo>
                    <a:pt x="14953" y="17621"/>
                  </a:lnTo>
                  <a:lnTo>
                    <a:pt x="10974" y="21600"/>
                  </a:lnTo>
                  <a:lnTo>
                    <a:pt x="7748" y="18374"/>
                  </a:lnTo>
                  <a:lnTo>
                    <a:pt x="8136" y="18053"/>
                  </a:lnTo>
                  <a:cubicBezTo>
                    <a:pt x="8710" y="17480"/>
                    <a:pt x="9065" y="16687"/>
                    <a:pt x="9065" y="15812"/>
                  </a:cubicBezTo>
                  <a:cubicBezTo>
                    <a:pt x="9065" y="14061"/>
                    <a:pt x="7645" y="12641"/>
                    <a:pt x="5895" y="12641"/>
                  </a:cubicBezTo>
                  <a:cubicBezTo>
                    <a:pt x="5019" y="12641"/>
                    <a:pt x="4227" y="12996"/>
                    <a:pt x="3653" y="13570"/>
                  </a:cubicBezTo>
                  <a:lnTo>
                    <a:pt x="3332" y="13958"/>
                  </a:lnTo>
                  <a:lnTo>
                    <a:pt x="0" y="10626"/>
                  </a:lnTo>
                  <a:lnTo>
                    <a:pt x="3846" y="6780"/>
                  </a:lnTo>
                  <a:lnTo>
                    <a:pt x="3625" y="6758"/>
                  </a:lnTo>
                  <a:cubicBezTo>
                    <a:pt x="2582" y="6545"/>
                    <a:pt x="1798" y="5622"/>
                    <a:pt x="1798" y="4516"/>
                  </a:cubicBezTo>
                  <a:cubicBezTo>
                    <a:pt x="1798" y="3251"/>
                    <a:pt x="2823" y="2227"/>
                    <a:pt x="4087" y="2227"/>
                  </a:cubicBezTo>
                  <a:cubicBezTo>
                    <a:pt x="5193" y="2227"/>
                    <a:pt x="6116" y="3011"/>
                    <a:pt x="6329" y="4054"/>
                  </a:cubicBezTo>
                  <a:lnTo>
                    <a:pt x="6351" y="4275"/>
                  </a:lnTo>
                  <a:close/>
                </a:path>
              </a:pathLst>
            </a:custGeom>
            <a:solidFill>
              <a:srgbClr val="3D403E"/>
            </a:solidFill>
            <a:ln w="12700" cap="flat">
              <a:noFill/>
              <a:miter lim="400000"/>
            </a:ln>
            <a:effectLst/>
          </p:spPr>
          <p:txBody>
            <a:bodyPr wrap="square" lIns="45719" tIns="45719" rIns="45719" bIns="45719" numCol="1" anchor="ctr">
              <a:noAutofit/>
            </a:bodyPr>
            <a:lstStyle/>
            <a:p>
              <a:pPr algn="ctr" defTabSz="914400">
                <a:lnSpc>
                  <a:spcPct val="100000"/>
                </a:lnSpc>
                <a:defRPr sz="1600">
                  <a:solidFill>
                    <a:srgbClr val="7D7D7D"/>
                  </a:solidFill>
                  <a:latin typeface="Montserrat"/>
                  <a:ea typeface="Montserrat"/>
                  <a:cs typeface="Montserrat"/>
                  <a:sym typeface="Montserrat"/>
                </a:defRPr>
              </a:pPr>
              <a:endParaRPr/>
            </a:p>
          </p:txBody>
        </p:sp>
        <p:sp>
          <p:nvSpPr>
            <p:cNvPr id="2554" name="TextBox 8"/>
            <p:cNvSpPr txBox="1"/>
            <p:nvPr/>
          </p:nvSpPr>
          <p:spPr>
            <a:xfrm rot="2700000">
              <a:off x="255614" y="1567334"/>
              <a:ext cx="2964161" cy="543723"/>
            </a:xfrm>
            <a:prstGeom prst="rect">
              <a:avLst/>
            </a:prstGeom>
            <a:solidFill>
              <a:srgbClr val="3D403E"/>
            </a:solidFill>
            <a:ln w="12700" cap="flat">
              <a:noFill/>
              <a:miter lim="400000"/>
            </a:ln>
            <a:effectLst/>
          </p:spPr>
          <p:txBody>
            <a:bodyPr wrap="square" lIns="45719" tIns="45719" rIns="45719" bIns="45719" numCol="1" anchor="t">
              <a:noAutofit/>
            </a:bodyPr>
            <a:lstStyle/>
            <a:p>
              <a:pPr>
                <a:lnSpc>
                  <a:spcPct val="110000"/>
                </a:lnSpc>
                <a:defRPr sz="2000">
                  <a:solidFill>
                    <a:srgbClr val="6E686F"/>
                  </a:solidFill>
                </a:defRPr>
              </a:pPr>
              <a:endParaRPr/>
            </a:p>
          </p:txBody>
        </p:sp>
      </p:grpSp>
      <p:sp>
        <p:nvSpPr>
          <p:cNvPr id="2556" name="Headline Here…"/>
          <p:cNvSpPr txBox="1">
            <a:spLocks noGrp="1"/>
          </p:cNvSpPr>
          <p:nvPr>
            <p:ph type="body" sz="quarter" idx="14"/>
          </p:nvPr>
        </p:nvSpPr>
        <p:spPr>
          <a:xfrm>
            <a:off x="10652299" y="8655143"/>
            <a:ext cx="4572860" cy="2540001"/>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Headline Here</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omnimo totatin venimus anturis explaut alique quatem qui utemquia dolo erum soluptas alite.</a:t>
            </a:r>
          </a:p>
        </p:txBody>
      </p:sp>
      <p:sp>
        <p:nvSpPr>
          <p:cNvPr id="2557" name="Market Structure…"/>
          <p:cNvSpPr txBox="1">
            <a:spLocks noGrp="1"/>
          </p:cNvSpPr>
          <p:nvPr>
            <p:ph type="body" sz="quarter" idx="15"/>
          </p:nvPr>
        </p:nvSpPr>
        <p:spPr>
          <a:xfrm>
            <a:off x="10621433" y="4141893"/>
            <a:ext cx="10736561" cy="236544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Market Structure</a:t>
            </a:r>
          </a:p>
          <a:p>
            <a:pPr marL="0" indent="0">
              <a:lnSpc>
                <a:spcPct val="80000"/>
              </a:lnSpc>
              <a:spcBef>
                <a:spcPts val="0"/>
              </a:spcBef>
              <a:buSzTx/>
              <a:buNone/>
              <a:defRPr sz="9600" spc="-288"/>
            </a:pPr>
            <a:r>
              <a:t>42% of Market</a:t>
            </a:r>
          </a:p>
        </p:txBody>
      </p:sp>
      <p:sp>
        <p:nvSpPr>
          <p:cNvPr id="2558" name="37%"/>
          <p:cNvSpPr txBox="1">
            <a:spLocks noGrp="1"/>
          </p:cNvSpPr>
          <p:nvPr>
            <p:ph type="body" sz="quarter" idx="16"/>
          </p:nvPr>
        </p:nvSpPr>
        <p:spPr>
          <a:xfrm>
            <a:off x="5847465" y="9408676"/>
            <a:ext cx="1301420" cy="889927"/>
          </a:xfrm>
          <a:prstGeom prst="rect">
            <a:avLst/>
          </a:prstGeom>
        </p:spPr>
        <p:txBody>
          <a:bodyPr lIns="45719" tIns="45719" rIns="45719" bIns="45719"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37%</a:t>
            </a:r>
          </a:p>
        </p:txBody>
      </p:sp>
      <p:sp>
        <p:nvSpPr>
          <p:cNvPr id="2559" name="42%"/>
          <p:cNvSpPr txBox="1">
            <a:spLocks noGrp="1"/>
          </p:cNvSpPr>
          <p:nvPr>
            <p:ph type="body" sz="quarter" idx="17"/>
          </p:nvPr>
        </p:nvSpPr>
        <p:spPr>
          <a:xfrm>
            <a:off x="5834765" y="5839976"/>
            <a:ext cx="1301420" cy="889927"/>
          </a:xfrm>
          <a:prstGeom prst="rect">
            <a:avLst/>
          </a:prstGeom>
        </p:spPr>
        <p:txBody>
          <a:bodyPr lIns="45719" tIns="45719" rIns="45719" bIns="45719" anchor="t">
            <a:noAutofit/>
          </a:bodyPr>
          <a:lstStyle>
            <a:lvl1pPr marL="0" indent="0">
              <a:lnSpc>
                <a:spcPct val="120000"/>
              </a:lnSpc>
              <a:spcBef>
                <a:spcPts val="0"/>
              </a:spcBef>
              <a:buSzTx/>
              <a:buNone/>
              <a:defRPr sz="3000" spc="-90">
                <a:solidFill>
                  <a:srgbClr val="FFFFFF"/>
                </a:solidFill>
                <a:latin typeface="Poppins Regular"/>
                <a:ea typeface="Poppins Regular"/>
                <a:cs typeface="Poppins Regular"/>
                <a:sym typeface="Poppins Regular"/>
              </a:defRPr>
            </a:lvl1pPr>
          </a:lstStyle>
          <a:p>
            <a:r>
              <a:t>42%</a:t>
            </a:r>
          </a:p>
        </p:txBody>
      </p:sp>
      <p:sp>
        <p:nvSpPr>
          <p:cNvPr id="2560" name="21%"/>
          <p:cNvSpPr txBox="1">
            <a:spLocks noGrp="1"/>
          </p:cNvSpPr>
          <p:nvPr>
            <p:ph type="body" sz="quarter" idx="18"/>
          </p:nvPr>
        </p:nvSpPr>
        <p:spPr>
          <a:xfrm>
            <a:off x="4069465" y="7584109"/>
            <a:ext cx="1301420" cy="889927"/>
          </a:xfrm>
          <a:prstGeom prst="rect">
            <a:avLst/>
          </a:prstGeom>
        </p:spPr>
        <p:txBody>
          <a:bodyPr lIns="45719" tIns="45719" rIns="45719" bIns="45719" anchor="t">
            <a:noAutofit/>
          </a:bodyPr>
          <a:lstStyle>
            <a:lvl1pPr marL="0" indent="0">
              <a:lnSpc>
                <a:spcPct val="120000"/>
              </a:lnSpc>
              <a:spcBef>
                <a:spcPts val="0"/>
              </a:spcBef>
              <a:buSzTx/>
              <a:buNone/>
              <a:defRPr sz="3000" spc="-90">
                <a:latin typeface="Poppins Regular"/>
                <a:ea typeface="Poppins Regular"/>
                <a:cs typeface="Poppins Regular"/>
                <a:sym typeface="Poppins Regular"/>
              </a:defRPr>
            </a:lvl1pPr>
          </a:lstStyle>
          <a:p>
            <a:r>
              <a:t>21%</a:t>
            </a:r>
          </a:p>
        </p:txBody>
      </p:sp>
      <p:sp>
        <p:nvSpPr>
          <p:cNvPr id="2561" name="Statistic SheetS…"/>
          <p:cNvSpPr txBox="1">
            <a:spLocks noGrp="1"/>
          </p:cNvSpPr>
          <p:nvPr>
            <p:ph type="body" sz="quarter" idx="19"/>
          </p:nvPr>
        </p:nvSpPr>
        <p:spPr>
          <a:xfrm>
            <a:off x="1206500" y="1796626"/>
            <a:ext cx="7873902"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Diagrams</a:t>
            </a:r>
          </a:p>
        </p:txBody>
      </p:sp>
      <p:sp>
        <p:nvSpPr>
          <p:cNvPr id="2562" name="Figure"/>
          <p:cNvSpPr/>
          <p:nvPr/>
        </p:nvSpPr>
        <p:spPr>
          <a:xfrm>
            <a:off x="9935239" y="7073028"/>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000000"/>
          </a:solidFill>
          <a:ln w="12700">
            <a:miter lim="400000"/>
          </a:ln>
        </p:spPr>
        <p:txBody>
          <a:bodyPr lIns="38100" tIns="38100" rIns="38100" bIns="38100" anchor="ctr"/>
          <a:lstStyle/>
          <a:p>
            <a:pPr defTabSz="457200">
              <a:defRPr sz="3000">
                <a:effectLst>
                  <a:outerShdw blurRad="38100" dist="12700" dir="5400000" rotWithShape="0">
                    <a:srgbClr val="000000">
                      <a:alpha val="50000"/>
                    </a:srgbClr>
                  </a:outerShdw>
                </a:effectLst>
              </a:defRPr>
            </a:pPr>
            <a:endParaRPr/>
          </a:p>
        </p:txBody>
      </p:sp>
      <p:sp>
        <p:nvSpPr>
          <p:cNvPr id="2563"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564"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Stats b">
    <p:spTree>
      <p:nvGrpSpPr>
        <p:cNvPr id="1" name=""/>
        <p:cNvGrpSpPr/>
        <p:nvPr/>
      </p:nvGrpSpPr>
      <p:grpSpPr>
        <a:xfrm>
          <a:off x="0" y="0"/>
          <a:ext cx="0" cy="0"/>
          <a:chOff x="0" y="0"/>
          <a:chExt cx="0" cy="0"/>
        </a:xfrm>
      </p:grpSpPr>
      <p:sp>
        <p:nvSpPr>
          <p:cNvPr id="2571"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572"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573"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Square Diagrams</a:t>
            </a:r>
          </a:p>
        </p:txBody>
      </p:sp>
      <p:sp>
        <p:nvSpPr>
          <p:cNvPr id="2574" name="Carré"/>
          <p:cNvSpPr/>
          <p:nvPr/>
        </p:nvSpPr>
        <p:spPr>
          <a:xfrm>
            <a:off x="9615105" y="5282325"/>
            <a:ext cx="1968501" cy="1968502"/>
          </a:xfrm>
          <a:prstGeom prst="rect">
            <a:avLst/>
          </a:prstGeom>
          <a:solidFill>
            <a:srgbClr val="3D403E"/>
          </a:solidFill>
          <a:ln w="12700">
            <a:miter lim="400000"/>
          </a:ln>
        </p:spPr>
        <p:txBody>
          <a:bodyPr lIns="50800" tIns="50800" rIns="50800" bIns="50800" anchor="ctr"/>
          <a:lstStyle/>
          <a:p>
            <a:pPr>
              <a:defRPr>
                <a:solidFill>
                  <a:srgbClr val="DCDEE0"/>
                </a:solidFill>
              </a:defRPr>
            </a:pPr>
            <a:endParaRPr/>
          </a:p>
        </p:txBody>
      </p:sp>
      <p:sp>
        <p:nvSpPr>
          <p:cNvPr id="2575" name="Carré"/>
          <p:cNvSpPr/>
          <p:nvPr/>
        </p:nvSpPr>
        <p:spPr>
          <a:xfrm>
            <a:off x="12800393" y="5281588"/>
            <a:ext cx="1968501" cy="1968501"/>
          </a:xfrm>
          <a:prstGeom prst="rect">
            <a:avLst/>
          </a:prstGeom>
          <a:solidFill>
            <a:srgbClr val="3D403E"/>
          </a:solidFill>
          <a:ln w="12700">
            <a:miter lim="400000"/>
          </a:ln>
        </p:spPr>
        <p:txBody>
          <a:bodyPr lIns="50800" tIns="50800" rIns="50800" bIns="50800" anchor="ctr"/>
          <a:lstStyle/>
          <a:p>
            <a:pPr>
              <a:defRPr>
                <a:solidFill>
                  <a:srgbClr val="DCDEE0"/>
                </a:solidFill>
              </a:defRPr>
            </a:pPr>
            <a:endParaRPr/>
          </a:p>
        </p:txBody>
      </p:sp>
      <p:sp>
        <p:nvSpPr>
          <p:cNvPr id="2576" name="Carré"/>
          <p:cNvSpPr/>
          <p:nvPr/>
        </p:nvSpPr>
        <p:spPr>
          <a:xfrm>
            <a:off x="12800393" y="8429439"/>
            <a:ext cx="1968501" cy="1968502"/>
          </a:xfrm>
          <a:prstGeom prst="rect">
            <a:avLst/>
          </a:prstGeom>
          <a:solidFill>
            <a:srgbClr val="3D403E"/>
          </a:solidFill>
          <a:ln w="12700">
            <a:miter lim="400000"/>
          </a:ln>
        </p:spPr>
        <p:txBody>
          <a:bodyPr lIns="50800" tIns="50800" rIns="50800" bIns="50800" anchor="ctr"/>
          <a:lstStyle/>
          <a:p>
            <a:pPr>
              <a:defRPr>
                <a:solidFill>
                  <a:srgbClr val="DCDEE0"/>
                </a:solidFill>
              </a:defRPr>
            </a:pPr>
            <a:endParaRPr/>
          </a:p>
        </p:txBody>
      </p:sp>
      <p:sp>
        <p:nvSpPr>
          <p:cNvPr id="2577" name="Carré"/>
          <p:cNvSpPr/>
          <p:nvPr/>
        </p:nvSpPr>
        <p:spPr>
          <a:xfrm>
            <a:off x="9615105" y="8430177"/>
            <a:ext cx="1968501" cy="1968502"/>
          </a:xfrm>
          <a:prstGeom prst="rect">
            <a:avLst/>
          </a:prstGeom>
          <a:solidFill>
            <a:srgbClr val="3D403E"/>
          </a:solidFill>
          <a:ln w="12700">
            <a:miter lim="400000"/>
          </a:ln>
        </p:spPr>
        <p:txBody>
          <a:bodyPr lIns="50800" tIns="50800" rIns="50800" bIns="50800" anchor="ctr"/>
          <a:lstStyle/>
          <a:p>
            <a:pPr>
              <a:defRPr>
                <a:solidFill>
                  <a:srgbClr val="DCDEE0"/>
                </a:solidFill>
              </a:defRPr>
            </a:pPr>
            <a:endParaRPr/>
          </a:p>
        </p:txBody>
      </p:sp>
      <p:sp>
        <p:nvSpPr>
          <p:cNvPr id="2578" name=""/>
          <p:cNvSpPr>
            <a:spLocks noGrp="1"/>
          </p:cNvSpPr>
          <p:nvPr>
            <p:ph type="body" sz="quarter" idx="14"/>
          </p:nvPr>
        </p:nvSpPr>
        <p:spPr>
          <a:xfrm>
            <a:off x="12930092" y="8730320"/>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579" name=""/>
          <p:cNvSpPr>
            <a:spLocks noGrp="1"/>
          </p:cNvSpPr>
          <p:nvPr>
            <p:ph type="body" sz="quarter" idx="15"/>
          </p:nvPr>
        </p:nvSpPr>
        <p:spPr>
          <a:xfrm>
            <a:off x="12930092" y="5582468"/>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580" name=""/>
          <p:cNvSpPr>
            <a:spLocks noGrp="1"/>
          </p:cNvSpPr>
          <p:nvPr>
            <p:ph type="body" sz="quarter" idx="16"/>
          </p:nvPr>
        </p:nvSpPr>
        <p:spPr>
          <a:xfrm>
            <a:off x="9744804" y="5583206"/>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581" name=""/>
          <p:cNvSpPr>
            <a:spLocks noGrp="1"/>
          </p:cNvSpPr>
          <p:nvPr>
            <p:ph type="body" sz="quarter" idx="17"/>
          </p:nvPr>
        </p:nvSpPr>
        <p:spPr>
          <a:xfrm>
            <a:off x="9744804" y="8731058"/>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grpSp>
        <p:nvGrpSpPr>
          <p:cNvPr id="2585" name="Group 6"/>
          <p:cNvGrpSpPr/>
          <p:nvPr/>
        </p:nvGrpSpPr>
        <p:grpSpPr>
          <a:xfrm rot="5400000">
            <a:off x="11981845" y="4102633"/>
            <a:ext cx="420310" cy="7475738"/>
            <a:chOff x="32510" y="0"/>
            <a:chExt cx="420308" cy="7475736"/>
          </a:xfrm>
        </p:grpSpPr>
        <p:sp>
          <p:nvSpPr>
            <p:cNvPr id="2582" name="Straight Connector 16"/>
            <p:cNvSpPr/>
            <p:nvPr/>
          </p:nvSpPr>
          <p:spPr>
            <a:xfrm flipH="1">
              <a:off x="242665" y="380667"/>
              <a:ext cx="1" cy="6714402"/>
            </a:xfrm>
            <a:prstGeom prst="line">
              <a:avLst/>
            </a:prstGeom>
            <a:solidFill>
              <a:srgbClr val="F2F2F2"/>
            </a:solidFill>
            <a:ln w="76200" cap="flat">
              <a:solidFill>
                <a:srgbClr val="C4C6C1"/>
              </a:solidFill>
              <a:prstDash val="solid"/>
              <a:miter lim="800000"/>
            </a:ln>
            <a:effectLst/>
          </p:spPr>
          <p:txBody>
            <a:bodyPr wrap="square" lIns="45719" tIns="45719" rIns="45719" bIns="45719" numCol="1" anchor="t">
              <a:noAutofit/>
            </a:bodyPr>
            <a:lstStyle/>
            <a:p>
              <a:pPr defTabSz="914400">
                <a:lnSpc>
                  <a:spcPct val="100000"/>
                </a:lnSpc>
                <a:defRPr sz="1800">
                  <a:solidFill>
                    <a:srgbClr val="7D7D7D"/>
                  </a:solidFill>
                  <a:latin typeface="Raleway"/>
                  <a:ea typeface="Raleway"/>
                  <a:cs typeface="Raleway"/>
                  <a:sym typeface="Raleway"/>
                </a:defRPr>
              </a:pPr>
              <a:endParaRPr/>
            </a:p>
          </p:txBody>
        </p:sp>
        <p:sp>
          <p:nvSpPr>
            <p:cNvPr id="2583" name="Isosceles Triangle 17"/>
            <p:cNvSpPr/>
            <p:nvPr/>
          </p:nvSpPr>
          <p:spPr>
            <a:xfrm>
              <a:off x="40416" y="0"/>
              <a:ext cx="404499" cy="380668"/>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sp>
          <p:nvSpPr>
            <p:cNvPr id="2584" name="Isosceles Triangle 18"/>
            <p:cNvSpPr/>
            <p:nvPr/>
          </p:nvSpPr>
          <p:spPr>
            <a:xfrm rot="10800000">
              <a:off x="32510" y="7095068"/>
              <a:ext cx="420310" cy="380669"/>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grpSp>
      <p:grpSp>
        <p:nvGrpSpPr>
          <p:cNvPr id="2589" name="Group 6"/>
          <p:cNvGrpSpPr/>
          <p:nvPr/>
        </p:nvGrpSpPr>
        <p:grpSpPr>
          <a:xfrm>
            <a:off x="11981845" y="4102633"/>
            <a:ext cx="420310" cy="7475738"/>
            <a:chOff x="32510" y="0"/>
            <a:chExt cx="420308" cy="7475736"/>
          </a:xfrm>
        </p:grpSpPr>
        <p:sp>
          <p:nvSpPr>
            <p:cNvPr id="2586" name="Straight Connector 16"/>
            <p:cNvSpPr/>
            <p:nvPr/>
          </p:nvSpPr>
          <p:spPr>
            <a:xfrm flipH="1">
              <a:off x="242665" y="380667"/>
              <a:ext cx="1" cy="6714402"/>
            </a:xfrm>
            <a:prstGeom prst="line">
              <a:avLst/>
            </a:prstGeom>
            <a:solidFill>
              <a:srgbClr val="F2F2F2"/>
            </a:solidFill>
            <a:ln w="76200" cap="flat">
              <a:solidFill>
                <a:srgbClr val="C4C6C1"/>
              </a:solidFill>
              <a:prstDash val="solid"/>
              <a:miter lim="800000"/>
            </a:ln>
            <a:effectLst/>
          </p:spPr>
          <p:txBody>
            <a:bodyPr wrap="square" lIns="45719" tIns="45719" rIns="45719" bIns="45719" numCol="1" anchor="t">
              <a:noAutofit/>
            </a:bodyPr>
            <a:lstStyle/>
            <a:p>
              <a:pPr defTabSz="914400">
                <a:lnSpc>
                  <a:spcPct val="100000"/>
                </a:lnSpc>
                <a:defRPr sz="1800">
                  <a:solidFill>
                    <a:srgbClr val="7D7D7D"/>
                  </a:solidFill>
                  <a:latin typeface="Raleway"/>
                  <a:ea typeface="Raleway"/>
                  <a:cs typeface="Raleway"/>
                  <a:sym typeface="Raleway"/>
                </a:defRPr>
              </a:pPr>
              <a:endParaRPr/>
            </a:p>
          </p:txBody>
        </p:sp>
        <p:sp>
          <p:nvSpPr>
            <p:cNvPr id="2587" name="Isosceles Triangle 17"/>
            <p:cNvSpPr/>
            <p:nvPr/>
          </p:nvSpPr>
          <p:spPr>
            <a:xfrm>
              <a:off x="40416" y="0"/>
              <a:ext cx="404499" cy="380668"/>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sp>
          <p:nvSpPr>
            <p:cNvPr id="2588" name="Isosceles Triangle 18"/>
            <p:cNvSpPr/>
            <p:nvPr/>
          </p:nvSpPr>
          <p:spPr>
            <a:xfrm rot="10800000">
              <a:off x="32510" y="7095068"/>
              <a:ext cx="420310" cy="380669"/>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grpSp>
      <p:sp>
        <p:nvSpPr>
          <p:cNvPr id="2590" name="Always on time…"/>
          <p:cNvSpPr txBox="1">
            <a:spLocks noGrp="1"/>
          </p:cNvSpPr>
          <p:nvPr>
            <p:ph type="body" sz="quarter" idx="18"/>
          </p:nvPr>
        </p:nvSpPr>
        <p:spPr>
          <a:xfrm>
            <a:off x="2476956" y="5574853"/>
            <a:ext cx="6492148" cy="1383445"/>
          </a:xfrm>
          <a:prstGeom prst="rect">
            <a:avLst/>
          </a:prstGeom>
        </p:spPr>
        <p:txBody>
          <a:bodyPr lIns="45719" tIns="45719" rIns="45719" bIns="45719" anchor="t">
            <a:noAutofit/>
          </a:bodyPr>
          <a:lstStyle/>
          <a:p>
            <a:pPr marL="0" indent="0" algn="r">
              <a:lnSpc>
                <a:spcPct val="120000"/>
              </a:lnSpc>
              <a:spcBef>
                <a:spcPts val="0"/>
              </a:spcBef>
              <a:buSzTx/>
              <a:buNone/>
              <a:defRPr sz="3000" spc="-90">
                <a:latin typeface="Poppins Regular"/>
                <a:ea typeface="Poppins Regular"/>
                <a:cs typeface="Poppins Regular"/>
                <a:sym typeface="Poppins Regular"/>
              </a:defRPr>
            </a:pPr>
            <a:r>
              <a:t>Always on time</a:t>
            </a:r>
          </a:p>
          <a:p>
            <a: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591" name="Project Management…"/>
          <p:cNvSpPr txBox="1">
            <a:spLocks noGrp="1"/>
          </p:cNvSpPr>
          <p:nvPr>
            <p:ph type="body" sz="quarter" idx="19"/>
          </p:nvPr>
        </p:nvSpPr>
        <p:spPr>
          <a:xfrm>
            <a:off x="2476956" y="8721968"/>
            <a:ext cx="6492148" cy="1383446"/>
          </a:xfrm>
          <a:prstGeom prst="rect">
            <a:avLst/>
          </a:prstGeom>
        </p:spPr>
        <p:txBody>
          <a:bodyPr lIns="45719" tIns="45719" rIns="45719" bIns="45719" anchor="t">
            <a:noAutofit/>
          </a:bodyPr>
          <a:lstStyle/>
          <a:p>
            <a:pPr marL="0" indent="0" algn="r">
              <a:lnSpc>
                <a:spcPct val="120000"/>
              </a:lnSpc>
              <a:spcBef>
                <a:spcPts val="0"/>
              </a:spcBef>
              <a:buSzTx/>
              <a:buNone/>
              <a:defRPr sz="3000" spc="-90">
                <a:latin typeface="Poppins Regular"/>
                <a:ea typeface="Poppins Regular"/>
                <a:cs typeface="Poppins Regular"/>
                <a:sym typeface="Poppins Regular"/>
              </a:defRPr>
            </a:pPr>
            <a:r>
              <a:t>Project Management</a:t>
            </a:r>
          </a:p>
          <a:p>
            <a: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592" name="Great Workflows…"/>
          <p:cNvSpPr txBox="1">
            <a:spLocks noGrp="1"/>
          </p:cNvSpPr>
          <p:nvPr>
            <p:ph type="body" sz="quarter" idx="20"/>
          </p:nvPr>
        </p:nvSpPr>
        <p:spPr>
          <a:xfrm>
            <a:off x="15388623" y="5574853"/>
            <a:ext cx="6492147" cy="1383445"/>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Great Workflows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593" name="Scalable Business…"/>
          <p:cNvSpPr txBox="1">
            <a:spLocks noGrp="1"/>
          </p:cNvSpPr>
          <p:nvPr>
            <p:ph type="body" sz="quarter" idx="21"/>
          </p:nvPr>
        </p:nvSpPr>
        <p:spPr>
          <a:xfrm>
            <a:off x="15388623" y="8721968"/>
            <a:ext cx="6492147" cy="1383446"/>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Scalable Business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594"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595"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Stats c">
    <p:spTree>
      <p:nvGrpSpPr>
        <p:cNvPr id="1" name=""/>
        <p:cNvGrpSpPr/>
        <p:nvPr/>
      </p:nvGrpSpPr>
      <p:grpSpPr>
        <a:xfrm>
          <a:off x="0" y="0"/>
          <a:ext cx="0" cy="0"/>
          <a:chOff x="0" y="0"/>
          <a:chExt cx="0" cy="0"/>
        </a:xfrm>
      </p:grpSpPr>
      <p:sp>
        <p:nvSpPr>
          <p:cNvPr id="2602" name="Rectangle"/>
          <p:cNvSpPr/>
          <p:nvPr/>
        </p:nvSpPr>
        <p:spPr>
          <a:xfrm>
            <a:off x="0" y="0"/>
            <a:ext cx="24384000" cy="13716000"/>
          </a:xfrm>
          <a:prstGeom prst="rect">
            <a:avLst/>
          </a:prstGeom>
          <a:solidFill>
            <a:srgbClr val="DCDEE0"/>
          </a:solidFill>
          <a:ln w="12700">
            <a:miter lim="400000"/>
          </a:ln>
        </p:spPr>
        <p:txBody>
          <a:bodyPr lIns="50800" tIns="50800" rIns="50800" bIns="50800" anchor="ctr"/>
          <a:lstStyle/>
          <a:p>
            <a:endParaRPr/>
          </a:p>
        </p:txBody>
      </p:sp>
      <p:sp>
        <p:nvSpPr>
          <p:cNvPr id="2603" name="Rectangle"/>
          <p:cNvSpPr/>
          <p:nvPr/>
        </p:nvSpPr>
        <p:spPr>
          <a:xfrm>
            <a:off x="508000" y="508000"/>
            <a:ext cx="23368000" cy="12700000"/>
          </a:xfrm>
          <a:prstGeom prst="rect">
            <a:avLst/>
          </a:prstGeom>
          <a:solidFill>
            <a:srgbClr val="FFFFFF"/>
          </a:solidFill>
          <a:ln w="12700">
            <a:miter lim="400000"/>
          </a:ln>
        </p:spPr>
        <p:txBody>
          <a:bodyPr lIns="50800" tIns="50800" rIns="50800" bIns="50800" anchor="ctr"/>
          <a:lstStyle/>
          <a:p>
            <a:endParaRPr/>
          </a:p>
        </p:txBody>
      </p:sp>
      <p:sp>
        <p:nvSpPr>
          <p:cNvPr id="2604" name="Polygone"/>
          <p:cNvSpPr/>
          <p:nvPr/>
        </p:nvSpPr>
        <p:spPr>
          <a:xfrm>
            <a:off x="12804361" y="5134642"/>
            <a:ext cx="1960566" cy="2263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D403E"/>
          </a:solidFill>
          <a:ln w="12700">
            <a:miter lim="400000"/>
          </a:ln>
        </p:spPr>
        <p:txBody>
          <a:bodyPr lIns="50800" tIns="50800" rIns="50800" bIns="50800" anchor="ctr"/>
          <a:lstStyle/>
          <a:p>
            <a:pPr>
              <a:defRPr sz="7200"/>
            </a:pPr>
            <a:endParaRPr/>
          </a:p>
        </p:txBody>
      </p:sp>
      <p:sp>
        <p:nvSpPr>
          <p:cNvPr id="2605" name="Polygone"/>
          <p:cNvSpPr/>
          <p:nvPr/>
        </p:nvSpPr>
        <p:spPr>
          <a:xfrm>
            <a:off x="9619073" y="5134642"/>
            <a:ext cx="1960566" cy="2263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D403E"/>
          </a:solidFill>
          <a:ln w="12700">
            <a:miter lim="400000"/>
          </a:ln>
        </p:spPr>
        <p:txBody>
          <a:bodyPr lIns="50800" tIns="50800" rIns="50800" bIns="50800" anchor="ctr"/>
          <a:lstStyle/>
          <a:p>
            <a:pPr>
              <a:defRPr sz="7200"/>
            </a:pPr>
            <a:endParaRPr/>
          </a:p>
        </p:txBody>
      </p:sp>
      <p:sp>
        <p:nvSpPr>
          <p:cNvPr id="2606" name="Polygone"/>
          <p:cNvSpPr/>
          <p:nvPr/>
        </p:nvSpPr>
        <p:spPr>
          <a:xfrm>
            <a:off x="12804361" y="8281757"/>
            <a:ext cx="1960566" cy="22638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D403E"/>
          </a:solidFill>
          <a:ln w="12700">
            <a:miter lim="400000"/>
          </a:ln>
        </p:spPr>
        <p:txBody>
          <a:bodyPr lIns="50800" tIns="50800" rIns="50800" bIns="50800" anchor="ctr"/>
          <a:lstStyle/>
          <a:p>
            <a:pPr>
              <a:defRPr sz="7200"/>
            </a:pPr>
            <a:endParaRPr/>
          </a:p>
        </p:txBody>
      </p:sp>
      <p:sp>
        <p:nvSpPr>
          <p:cNvPr id="2607" name="Polygone"/>
          <p:cNvSpPr/>
          <p:nvPr/>
        </p:nvSpPr>
        <p:spPr>
          <a:xfrm>
            <a:off x="9619073" y="8281757"/>
            <a:ext cx="1960566" cy="226386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D403E"/>
          </a:solidFill>
          <a:ln w="12700">
            <a:miter lim="400000"/>
          </a:ln>
        </p:spPr>
        <p:txBody>
          <a:bodyPr lIns="50800" tIns="50800" rIns="50800" bIns="50800" anchor="ctr"/>
          <a:lstStyle/>
          <a:p>
            <a:pPr>
              <a:defRPr sz="7200"/>
            </a:pPr>
            <a:endParaRPr/>
          </a:p>
        </p:txBody>
      </p:sp>
      <p:sp>
        <p:nvSpPr>
          <p:cNvPr id="2608" name="Statistic SheetS…"/>
          <p:cNvSpPr txBox="1">
            <a:spLocks noGrp="1"/>
          </p:cNvSpPr>
          <p:nvPr>
            <p:ph type="body" sz="quarter" idx="13"/>
          </p:nvPr>
        </p:nvSpPr>
        <p:spPr>
          <a:xfrm>
            <a:off x="1206500" y="1796626"/>
            <a:ext cx="10995853" cy="1866372"/>
          </a:xfrm>
          <a:prstGeom prst="rect">
            <a:avLst/>
          </a:prstGeom>
        </p:spPr>
        <p:txBody>
          <a:bodyPr lIns="45719" tIns="45719" rIns="45719" bIns="45719" anchor="t">
            <a:noAutofit/>
          </a:bodyPr>
          <a:lstStyle/>
          <a:p>
            <a:pPr marL="0" indent="0">
              <a:spcBef>
                <a:spcPts val="0"/>
              </a:spcBef>
              <a:buSzTx/>
              <a:buNone/>
              <a:defRPr sz="4800" spc="-144">
                <a:solidFill>
                  <a:srgbClr val="C4C6C1"/>
                </a:solidFill>
              </a:defRPr>
            </a:pPr>
            <a:r>
              <a:t>Statistic SheetS </a:t>
            </a:r>
          </a:p>
          <a:p>
            <a:pPr marL="0" indent="0">
              <a:lnSpc>
                <a:spcPts val="6800"/>
              </a:lnSpc>
              <a:spcBef>
                <a:spcPts val="0"/>
              </a:spcBef>
              <a:buSzTx/>
              <a:buNone/>
              <a:defRPr sz="7200" spc="-215"/>
            </a:pPr>
            <a:r>
              <a:t>HexaGON Diagrams</a:t>
            </a:r>
          </a:p>
        </p:txBody>
      </p:sp>
      <p:sp>
        <p:nvSpPr>
          <p:cNvPr id="2609" name=""/>
          <p:cNvSpPr>
            <a:spLocks noGrp="1"/>
          </p:cNvSpPr>
          <p:nvPr>
            <p:ph type="body" sz="quarter" idx="14"/>
          </p:nvPr>
        </p:nvSpPr>
        <p:spPr>
          <a:xfrm>
            <a:off x="12930092" y="8730320"/>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610" name=""/>
          <p:cNvSpPr>
            <a:spLocks noGrp="1"/>
          </p:cNvSpPr>
          <p:nvPr>
            <p:ph type="body" sz="quarter" idx="15"/>
          </p:nvPr>
        </p:nvSpPr>
        <p:spPr>
          <a:xfrm>
            <a:off x="12930092" y="5582468"/>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611" name=""/>
          <p:cNvSpPr>
            <a:spLocks noGrp="1"/>
          </p:cNvSpPr>
          <p:nvPr>
            <p:ph type="body" sz="quarter" idx="16"/>
          </p:nvPr>
        </p:nvSpPr>
        <p:spPr>
          <a:xfrm>
            <a:off x="9744804" y="5583206"/>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sp>
        <p:nvSpPr>
          <p:cNvPr id="2612" name=""/>
          <p:cNvSpPr>
            <a:spLocks noGrp="1"/>
          </p:cNvSpPr>
          <p:nvPr>
            <p:ph type="body" sz="quarter" idx="17"/>
          </p:nvPr>
        </p:nvSpPr>
        <p:spPr>
          <a:xfrm>
            <a:off x="9744804" y="8731058"/>
            <a:ext cx="1709104" cy="1493740"/>
          </a:xfrm>
          <a:prstGeom prst="rect">
            <a:avLst/>
          </a:prstGeom>
        </p:spPr>
        <p:txBody>
          <a:bodyPr lIns="48766" tIns="48766" rIns="48766" bIns="48766">
            <a:noAutofit/>
          </a:bodyPr>
          <a:lstStyle>
            <a:lvl1pPr marL="0" indent="0" algn="ctr">
              <a:lnSpc>
                <a:spcPct val="120000"/>
              </a:lnSpc>
              <a:spcBef>
                <a:spcPts val="0"/>
              </a:spcBef>
              <a:buSzTx/>
              <a:buNone/>
              <a:defRPr sz="7200" cap="none" spc="0">
                <a:solidFill>
                  <a:srgbClr val="FFFFFF"/>
                </a:solidFill>
                <a:latin typeface="Poppins Regular"/>
                <a:ea typeface="Poppins Regular"/>
                <a:cs typeface="Poppins Regular"/>
                <a:sym typeface="Poppins Regular"/>
              </a:defRPr>
            </a:lvl1pPr>
          </a:lstStyle>
          <a:p>
            <a:r>
              <a:t></a:t>
            </a:r>
          </a:p>
        </p:txBody>
      </p:sp>
      <p:grpSp>
        <p:nvGrpSpPr>
          <p:cNvPr id="2616" name="Group 6"/>
          <p:cNvGrpSpPr/>
          <p:nvPr/>
        </p:nvGrpSpPr>
        <p:grpSpPr>
          <a:xfrm rot="5400000">
            <a:off x="11981845" y="4102633"/>
            <a:ext cx="420310" cy="7475738"/>
            <a:chOff x="32510" y="0"/>
            <a:chExt cx="420308" cy="7475736"/>
          </a:xfrm>
        </p:grpSpPr>
        <p:sp>
          <p:nvSpPr>
            <p:cNvPr id="2613" name="Straight Connector 16"/>
            <p:cNvSpPr/>
            <p:nvPr/>
          </p:nvSpPr>
          <p:spPr>
            <a:xfrm flipH="1">
              <a:off x="242665" y="380667"/>
              <a:ext cx="1" cy="6714402"/>
            </a:xfrm>
            <a:prstGeom prst="line">
              <a:avLst/>
            </a:prstGeom>
            <a:solidFill>
              <a:srgbClr val="F2F2F2"/>
            </a:solidFill>
            <a:ln w="76200" cap="flat">
              <a:solidFill>
                <a:srgbClr val="C4C6C1"/>
              </a:solidFill>
              <a:prstDash val="solid"/>
              <a:miter lim="800000"/>
            </a:ln>
            <a:effectLst/>
          </p:spPr>
          <p:txBody>
            <a:bodyPr wrap="square" lIns="45719" tIns="45719" rIns="45719" bIns="45719" numCol="1" anchor="t">
              <a:noAutofit/>
            </a:bodyPr>
            <a:lstStyle/>
            <a:p>
              <a:pPr defTabSz="914400">
                <a:lnSpc>
                  <a:spcPct val="100000"/>
                </a:lnSpc>
                <a:defRPr sz="1800">
                  <a:solidFill>
                    <a:srgbClr val="7D7D7D"/>
                  </a:solidFill>
                  <a:latin typeface="Raleway"/>
                  <a:ea typeface="Raleway"/>
                  <a:cs typeface="Raleway"/>
                  <a:sym typeface="Raleway"/>
                </a:defRPr>
              </a:pPr>
              <a:endParaRPr/>
            </a:p>
          </p:txBody>
        </p:sp>
        <p:sp>
          <p:nvSpPr>
            <p:cNvPr id="2614" name="Isosceles Triangle 17"/>
            <p:cNvSpPr/>
            <p:nvPr/>
          </p:nvSpPr>
          <p:spPr>
            <a:xfrm>
              <a:off x="40416" y="0"/>
              <a:ext cx="404499" cy="380668"/>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sp>
          <p:nvSpPr>
            <p:cNvPr id="2615" name="Isosceles Triangle 18"/>
            <p:cNvSpPr/>
            <p:nvPr/>
          </p:nvSpPr>
          <p:spPr>
            <a:xfrm rot="10800000">
              <a:off x="32510" y="7095068"/>
              <a:ext cx="420310" cy="380669"/>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grpSp>
      <p:grpSp>
        <p:nvGrpSpPr>
          <p:cNvPr id="2620" name="Group 6"/>
          <p:cNvGrpSpPr/>
          <p:nvPr/>
        </p:nvGrpSpPr>
        <p:grpSpPr>
          <a:xfrm>
            <a:off x="11981845" y="4102633"/>
            <a:ext cx="420310" cy="7475738"/>
            <a:chOff x="32510" y="0"/>
            <a:chExt cx="420308" cy="7475736"/>
          </a:xfrm>
        </p:grpSpPr>
        <p:sp>
          <p:nvSpPr>
            <p:cNvPr id="2617" name="Straight Connector 16"/>
            <p:cNvSpPr/>
            <p:nvPr/>
          </p:nvSpPr>
          <p:spPr>
            <a:xfrm flipH="1">
              <a:off x="242665" y="380667"/>
              <a:ext cx="1" cy="6714402"/>
            </a:xfrm>
            <a:prstGeom prst="line">
              <a:avLst/>
            </a:prstGeom>
            <a:solidFill>
              <a:srgbClr val="F2F2F2"/>
            </a:solidFill>
            <a:ln w="76200" cap="flat">
              <a:solidFill>
                <a:srgbClr val="C4C6C1"/>
              </a:solidFill>
              <a:prstDash val="solid"/>
              <a:miter lim="800000"/>
            </a:ln>
            <a:effectLst/>
          </p:spPr>
          <p:txBody>
            <a:bodyPr wrap="square" lIns="45719" tIns="45719" rIns="45719" bIns="45719" numCol="1" anchor="t">
              <a:noAutofit/>
            </a:bodyPr>
            <a:lstStyle/>
            <a:p>
              <a:pPr defTabSz="914400">
                <a:lnSpc>
                  <a:spcPct val="100000"/>
                </a:lnSpc>
                <a:defRPr sz="1800">
                  <a:solidFill>
                    <a:srgbClr val="7D7D7D"/>
                  </a:solidFill>
                  <a:latin typeface="Raleway"/>
                  <a:ea typeface="Raleway"/>
                  <a:cs typeface="Raleway"/>
                  <a:sym typeface="Raleway"/>
                </a:defRPr>
              </a:pPr>
              <a:endParaRPr/>
            </a:p>
          </p:txBody>
        </p:sp>
        <p:sp>
          <p:nvSpPr>
            <p:cNvPr id="2618" name="Isosceles Triangle 17"/>
            <p:cNvSpPr/>
            <p:nvPr/>
          </p:nvSpPr>
          <p:spPr>
            <a:xfrm>
              <a:off x="40416" y="0"/>
              <a:ext cx="404499" cy="380668"/>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sp>
          <p:nvSpPr>
            <p:cNvPr id="2619" name="Isosceles Triangle 18"/>
            <p:cNvSpPr/>
            <p:nvPr/>
          </p:nvSpPr>
          <p:spPr>
            <a:xfrm rot="10800000">
              <a:off x="32510" y="7095068"/>
              <a:ext cx="420310" cy="380669"/>
            </a:xfrm>
            <a:prstGeom prst="triangle">
              <a:avLst/>
            </a:prstGeom>
            <a:solidFill>
              <a:srgbClr val="C4C6C1"/>
            </a:solidFill>
            <a:ln w="12700" cap="flat">
              <a:noFill/>
              <a:miter lim="400000"/>
            </a:ln>
            <a:effectLst/>
          </p:spPr>
          <p:txBody>
            <a:bodyPr wrap="square" lIns="45719" tIns="45719" rIns="45719" bIns="45719" numCol="1" anchor="ctr">
              <a:noAutofit/>
            </a:bodyPr>
            <a:lstStyle/>
            <a:p>
              <a:pPr algn="ctr" defTabSz="914400">
                <a:lnSpc>
                  <a:spcPct val="100000"/>
                </a:lnSpc>
                <a:defRPr sz="1800">
                  <a:solidFill>
                    <a:srgbClr val="FFFFFF"/>
                  </a:solidFill>
                  <a:latin typeface="Raleway"/>
                  <a:ea typeface="Raleway"/>
                  <a:cs typeface="Raleway"/>
                  <a:sym typeface="Raleway"/>
                </a:defRPr>
              </a:pPr>
              <a:endParaRPr/>
            </a:p>
          </p:txBody>
        </p:sp>
      </p:grpSp>
      <p:sp>
        <p:nvSpPr>
          <p:cNvPr id="2621" name="Always on time…"/>
          <p:cNvSpPr txBox="1">
            <a:spLocks noGrp="1"/>
          </p:cNvSpPr>
          <p:nvPr>
            <p:ph type="body" sz="quarter" idx="18"/>
          </p:nvPr>
        </p:nvSpPr>
        <p:spPr>
          <a:xfrm>
            <a:off x="2476956" y="5574853"/>
            <a:ext cx="6492148" cy="1383445"/>
          </a:xfrm>
          <a:prstGeom prst="rect">
            <a:avLst/>
          </a:prstGeom>
        </p:spPr>
        <p:txBody>
          <a:bodyPr lIns="45719" tIns="45719" rIns="45719" bIns="45719" anchor="t">
            <a:noAutofit/>
          </a:bodyPr>
          <a:lstStyle/>
          <a:p>
            <a:pPr marL="0" indent="0" algn="r">
              <a:lnSpc>
                <a:spcPct val="120000"/>
              </a:lnSpc>
              <a:spcBef>
                <a:spcPts val="0"/>
              </a:spcBef>
              <a:buSzTx/>
              <a:buNone/>
              <a:defRPr sz="3000" spc="-90">
                <a:latin typeface="Poppins Regular"/>
                <a:ea typeface="Poppins Regular"/>
                <a:cs typeface="Poppins Regular"/>
                <a:sym typeface="Poppins Regular"/>
              </a:defRPr>
            </a:pPr>
            <a:r>
              <a:t>Always on time</a:t>
            </a:r>
          </a:p>
          <a:p>
            <a: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622" name="Project Management…"/>
          <p:cNvSpPr txBox="1">
            <a:spLocks noGrp="1"/>
          </p:cNvSpPr>
          <p:nvPr>
            <p:ph type="body" sz="quarter" idx="19"/>
          </p:nvPr>
        </p:nvSpPr>
        <p:spPr>
          <a:xfrm>
            <a:off x="2476956" y="8721968"/>
            <a:ext cx="6492148" cy="1383446"/>
          </a:xfrm>
          <a:prstGeom prst="rect">
            <a:avLst/>
          </a:prstGeom>
        </p:spPr>
        <p:txBody>
          <a:bodyPr lIns="45719" tIns="45719" rIns="45719" bIns="45719" anchor="t">
            <a:noAutofit/>
          </a:bodyPr>
          <a:lstStyle/>
          <a:p>
            <a:pPr marL="0" indent="0" algn="r">
              <a:lnSpc>
                <a:spcPct val="120000"/>
              </a:lnSpc>
              <a:spcBef>
                <a:spcPts val="0"/>
              </a:spcBef>
              <a:buSzTx/>
              <a:buNone/>
              <a:defRPr sz="3000" spc="-90">
                <a:latin typeface="Poppins Regular"/>
                <a:ea typeface="Poppins Regular"/>
                <a:cs typeface="Poppins Regular"/>
                <a:sym typeface="Poppins Regular"/>
              </a:defRPr>
            </a:pPr>
            <a:r>
              <a:t>Project Management</a:t>
            </a:r>
          </a:p>
          <a:p>
            <a:pPr marL="0" indent="0" algn="r">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623" name="Great Workflows…"/>
          <p:cNvSpPr txBox="1">
            <a:spLocks noGrp="1"/>
          </p:cNvSpPr>
          <p:nvPr>
            <p:ph type="body" sz="quarter" idx="20"/>
          </p:nvPr>
        </p:nvSpPr>
        <p:spPr>
          <a:xfrm>
            <a:off x="15388623" y="5574853"/>
            <a:ext cx="6492147" cy="1383445"/>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Great Workflows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624" name="Scalable Business…"/>
          <p:cNvSpPr txBox="1">
            <a:spLocks noGrp="1"/>
          </p:cNvSpPr>
          <p:nvPr>
            <p:ph type="body" sz="quarter" idx="21"/>
          </p:nvPr>
        </p:nvSpPr>
        <p:spPr>
          <a:xfrm>
            <a:off x="15388623" y="8721968"/>
            <a:ext cx="6492147" cy="1383446"/>
          </a:xfrm>
          <a:prstGeom prst="rect">
            <a:avLst/>
          </a:prstGeom>
        </p:spPr>
        <p:txBody>
          <a:bodyPr lIns="45719" tIns="45719" rIns="45719" bIns="45719" anchor="t">
            <a:noAutofit/>
          </a:bodyPr>
          <a:lstStyle/>
          <a:p>
            <a:pPr marL="0" indent="0">
              <a:lnSpc>
                <a:spcPct val="120000"/>
              </a:lnSpc>
              <a:spcBef>
                <a:spcPts val="0"/>
              </a:spcBef>
              <a:buSzTx/>
              <a:buNone/>
              <a:defRPr sz="3000" spc="-90">
                <a:latin typeface="Poppins Regular"/>
                <a:ea typeface="Poppins Regular"/>
                <a:cs typeface="Poppins Regular"/>
                <a:sym typeface="Poppins Regular"/>
              </a:defRPr>
            </a:pPr>
            <a:r>
              <a:t>Scalable Business</a:t>
            </a:r>
          </a:p>
          <a:p>
            <a:pPr marL="0" indent="0">
              <a:lnSpc>
                <a:spcPct val="110000"/>
              </a:lnSpc>
              <a:spcBef>
                <a:spcPts val="0"/>
              </a:spcBef>
              <a:buSzTx/>
              <a:buNone/>
              <a:defRPr sz="2000" cap="none" spc="0">
                <a:solidFill>
                  <a:srgbClr val="6E686F"/>
                </a:solidFill>
                <a:latin typeface="Poppins Regular"/>
                <a:ea typeface="Poppins Regular"/>
                <a:cs typeface="Poppins Regular"/>
                <a:sym typeface="Poppins Regular"/>
              </a:defRPr>
            </a:pPr>
            <a:r>
              <a:t>Tequis magnam everunt re volupti ntiusament at et quatem qui utemquia dolo erum soluptas alite.</a:t>
            </a:r>
          </a:p>
        </p:txBody>
      </p:sp>
      <p:sp>
        <p:nvSpPr>
          <p:cNvPr id="2625" name="Texte"/>
          <p:cNvSpPr txBox="1"/>
          <p:nvPr/>
        </p:nvSpPr>
        <p:spPr>
          <a:xfrm>
            <a:off x="1270000" y="11976101"/>
            <a:ext cx="783133" cy="647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cap="all" spc="-90"/>
            </a:lvl1pPr>
          </a:lstStyle>
          <a:p>
            <a:fld id="{86CB4B4D-7CA3-9044-876B-883B54F8677D}" type="slidenum">
              <a:t>‹N°›</a:t>
            </a:fld>
            <a:endParaRPr/>
          </a:p>
        </p:txBody>
      </p:sp>
      <p:sp>
        <p:nvSpPr>
          <p:cNvPr id="2626" name="Numéro de diapositive"/>
          <p:cNvSpPr txBox="1">
            <a:spLocks noGrp="1"/>
          </p:cNvSpPr>
          <p:nvPr>
            <p:ph type="sldNum" sz="quarter" idx="2"/>
          </p:nvPr>
        </p:nvSpPr>
        <p:spPr>
          <a:xfrm>
            <a:off x="12185650" y="13081000"/>
            <a:ext cx="400813" cy="515619"/>
          </a:xfrm>
          <a:prstGeom prst="rect">
            <a:avLst/>
          </a:prstGeom>
        </p:spPr>
        <p:txBody>
          <a:bodyPr/>
          <a:lstStyle>
            <a:lvl1pPr>
              <a:defRPr i="0" cap="all" spc="-72">
                <a:latin typeface="+mn-lt"/>
                <a:ea typeface="+mn-ea"/>
                <a:cs typeface="+mn-cs"/>
                <a:sym typeface="Poppins Bold"/>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theme" Target="../theme/theme1.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0" Type="http://schemas.openxmlformats.org/officeDocument/2006/relationships/slideLayout" Target="../slideLayouts/slideLayout190.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p:cNvSpPr txBox="1"/>
          <p:nvPr/>
        </p:nvSpPr>
        <p:spPr>
          <a:xfrm>
            <a:off x="1270000" y="12423140"/>
            <a:ext cx="783133" cy="5156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00000"/>
              </a:lnSpc>
              <a:defRPr sz="2400" i="1" spc="240"/>
            </a:lvl1pPr>
          </a:lstStyle>
          <a:p>
            <a:fld id="{86CB4B4D-7CA3-9044-876B-883B54F8677D}" type="slidenum">
              <a:t>‹N°›</a:t>
            </a:fld>
            <a:endParaRPr/>
          </a:p>
        </p:txBody>
      </p:sp>
      <p:sp>
        <p:nvSpPr>
          <p:cNvPr id="3" name="Texte du titre"/>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du titre</a:t>
            </a:r>
          </a:p>
        </p:txBody>
      </p:sp>
      <p:sp>
        <p:nvSpPr>
          <p:cNvPr id="4" name="Texte niveau 1…"/>
          <p:cNvSpPr txBox="1">
            <a:spLocks noGrp="1"/>
          </p:cNvSpPr>
          <p:nvPr>
            <p:ph type="body" idx="1"/>
          </p:nvPr>
        </p:nvSpPr>
        <p:spPr>
          <a:xfrm>
            <a:off x="1689100" y="3898900"/>
            <a:ext cx="21005800" cy="920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12185650" y="13081000"/>
            <a:ext cx="444094" cy="515619"/>
          </a:xfrm>
          <a:prstGeom prst="rect">
            <a:avLst/>
          </a:prstGeom>
          <a:ln w="12700">
            <a:miter lim="400000"/>
          </a:ln>
        </p:spPr>
        <p:txBody>
          <a:bodyPr wrap="none" lIns="50800" tIns="50800" rIns="50800" bIns="50800">
            <a:spAutoFit/>
          </a:bodyPr>
          <a:lstStyle>
            <a:lvl1pPr>
              <a:lnSpc>
                <a:spcPct val="100000"/>
              </a:lnSpc>
              <a:defRPr sz="2400" i="1" spc="24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2" r:id="rId33"/>
    <p:sldLayoutId id="2147483683"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 id="2147483716" r:id="rId65"/>
    <p:sldLayoutId id="2147483717" r:id="rId66"/>
    <p:sldLayoutId id="2147483718" r:id="rId67"/>
    <p:sldLayoutId id="2147483719" r:id="rId68"/>
    <p:sldLayoutId id="2147483720" r:id="rId69"/>
    <p:sldLayoutId id="2147483721" r:id="rId70"/>
    <p:sldLayoutId id="2147483722" r:id="rId71"/>
    <p:sldLayoutId id="2147483723" r:id="rId72"/>
    <p:sldLayoutId id="2147483724" r:id="rId73"/>
    <p:sldLayoutId id="2147483725" r:id="rId74"/>
    <p:sldLayoutId id="2147483726" r:id="rId75"/>
    <p:sldLayoutId id="2147483727" r:id="rId76"/>
    <p:sldLayoutId id="2147483728" r:id="rId77"/>
    <p:sldLayoutId id="2147483729" r:id="rId78"/>
    <p:sldLayoutId id="2147483730" r:id="rId79"/>
    <p:sldLayoutId id="2147483731" r:id="rId80"/>
    <p:sldLayoutId id="2147483732" r:id="rId81"/>
    <p:sldLayoutId id="2147483733" r:id="rId82"/>
    <p:sldLayoutId id="2147483734" r:id="rId83"/>
    <p:sldLayoutId id="2147483735" r:id="rId84"/>
    <p:sldLayoutId id="2147483736" r:id="rId85"/>
    <p:sldLayoutId id="2147483737" r:id="rId86"/>
    <p:sldLayoutId id="2147483738" r:id="rId87"/>
    <p:sldLayoutId id="2147483739" r:id="rId88"/>
    <p:sldLayoutId id="2147483740" r:id="rId89"/>
    <p:sldLayoutId id="2147483741" r:id="rId90"/>
    <p:sldLayoutId id="2147483742" r:id="rId91"/>
    <p:sldLayoutId id="2147483743" r:id="rId92"/>
    <p:sldLayoutId id="2147483744" r:id="rId93"/>
    <p:sldLayoutId id="2147483745" r:id="rId94"/>
    <p:sldLayoutId id="2147483746" r:id="rId95"/>
    <p:sldLayoutId id="2147483747" r:id="rId96"/>
    <p:sldLayoutId id="2147483748" r:id="rId97"/>
    <p:sldLayoutId id="2147483749" r:id="rId98"/>
    <p:sldLayoutId id="2147483750" r:id="rId99"/>
    <p:sldLayoutId id="2147483751" r:id="rId100"/>
    <p:sldLayoutId id="2147483752" r:id="rId101"/>
    <p:sldLayoutId id="2147483753" r:id="rId102"/>
    <p:sldLayoutId id="2147483754" r:id="rId103"/>
    <p:sldLayoutId id="2147483755" r:id="rId104"/>
    <p:sldLayoutId id="2147483756" r:id="rId105"/>
    <p:sldLayoutId id="2147483757" r:id="rId106"/>
    <p:sldLayoutId id="2147483758" r:id="rId107"/>
    <p:sldLayoutId id="2147483759" r:id="rId108"/>
    <p:sldLayoutId id="2147483760" r:id="rId109"/>
    <p:sldLayoutId id="2147483761" r:id="rId110"/>
    <p:sldLayoutId id="2147483762" r:id="rId111"/>
    <p:sldLayoutId id="2147483763" r:id="rId112"/>
    <p:sldLayoutId id="2147483764" r:id="rId113"/>
    <p:sldLayoutId id="2147483765" r:id="rId114"/>
    <p:sldLayoutId id="2147483766" r:id="rId115"/>
    <p:sldLayoutId id="2147483767" r:id="rId116"/>
    <p:sldLayoutId id="2147483768" r:id="rId117"/>
    <p:sldLayoutId id="2147483769" r:id="rId118"/>
    <p:sldLayoutId id="2147483770" r:id="rId119"/>
    <p:sldLayoutId id="2147483771" r:id="rId120"/>
    <p:sldLayoutId id="2147483772" r:id="rId121"/>
    <p:sldLayoutId id="2147483773" r:id="rId122"/>
    <p:sldLayoutId id="2147483774" r:id="rId123"/>
    <p:sldLayoutId id="2147483775" r:id="rId124"/>
    <p:sldLayoutId id="2147483776" r:id="rId125"/>
    <p:sldLayoutId id="2147483777" r:id="rId126"/>
    <p:sldLayoutId id="2147483778" r:id="rId127"/>
    <p:sldLayoutId id="2147483779" r:id="rId128"/>
    <p:sldLayoutId id="2147483780" r:id="rId129"/>
    <p:sldLayoutId id="2147483781" r:id="rId130"/>
    <p:sldLayoutId id="2147483782" r:id="rId131"/>
    <p:sldLayoutId id="2147483783" r:id="rId132"/>
    <p:sldLayoutId id="2147483784" r:id="rId133"/>
    <p:sldLayoutId id="2147483785" r:id="rId134"/>
    <p:sldLayoutId id="2147483786" r:id="rId135"/>
    <p:sldLayoutId id="2147483787" r:id="rId136"/>
    <p:sldLayoutId id="2147483788" r:id="rId137"/>
    <p:sldLayoutId id="2147483789" r:id="rId138"/>
    <p:sldLayoutId id="2147483790" r:id="rId139"/>
    <p:sldLayoutId id="2147483791" r:id="rId140"/>
    <p:sldLayoutId id="2147483792" r:id="rId141"/>
    <p:sldLayoutId id="2147483793" r:id="rId142"/>
    <p:sldLayoutId id="2147483794" r:id="rId143"/>
    <p:sldLayoutId id="2147483795" r:id="rId144"/>
    <p:sldLayoutId id="2147483796" r:id="rId145"/>
    <p:sldLayoutId id="2147483797" r:id="rId146"/>
    <p:sldLayoutId id="2147483798" r:id="rId147"/>
    <p:sldLayoutId id="2147483799" r:id="rId148"/>
    <p:sldLayoutId id="2147483800" r:id="rId149"/>
    <p:sldLayoutId id="2147483801" r:id="rId150"/>
    <p:sldLayoutId id="2147483802" r:id="rId151"/>
    <p:sldLayoutId id="2147483803" r:id="rId152"/>
    <p:sldLayoutId id="2147483804" r:id="rId153"/>
    <p:sldLayoutId id="2147483805" r:id="rId154"/>
    <p:sldLayoutId id="2147483806" r:id="rId155"/>
    <p:sldLayoutId id="2147483807" r:id="rId156"/>
    <p:sldLayoutId id="2147483808" r:id="rId157"/>
    <p:sldLayoutId id="2147483809" r:id="rId158"/>
    <p:sldLayoutId id="2147483810" r:id="rId159"/>
    <p:sldLayoutId id="2147483811" r:id="rId160"/>
    <p:sldLayoutId id="2147483812" r:id="rId161"/>
    <p:sldLayoutId id="2147483813" r:id="rId162"/>
    <p:sldLayoutId id="2147483814" r:id="rId163"/>
    <p:sldLayoutId id="2147483815" r:id="rId164"/>
    <p:sldLayoutId id="2147483816" r:id="rId165"/>
    <p:sldLayoutId id="2147483817" r:id="rId166"/>
    <p:sldLayoutId id="2147483818" r:id="rId167"/>
    <p:sldLayoutId id="2147483819" r:id="rId168"/>
    <p:sldLayoutId id="2147483820" r:id="rId169"/>
    <p:sldLayoutId id="2147483821" r:id="rId170"/>
    <p:sldLayoutId id="2147483822" r:id="rId171"/>
    <p:sldLayoutId id="2147483823" r:id="rId172"/>
    <p:sldLayoutId id="2147483825" r:id="rId173"/>
    <p:sldLayoutId id="2147483826" r:id="rId174"/>
    <p:sldLayoutId id="2147483827" r:id="rId175"/>
    <p:sldLayoutId id="2147483828" r:id="rId176"/>
    <p:sldLayoutId id="2147483829" r:id="rId177"/>
    <p:sldLayoutId id="2147483830" r:id="rId178"/>
    <p:sldLayoutId id="2147483831" r:id="rId179"/>
    <p:sldLayoutId id="2147483832" r:id="rId180"/>
    <p:sldLayoutId id="2147483833" r:id="rId181"/>
    <p:sldLayoutId id="2147483834" r:id="rId182"/>
    <p:sldLayoutId id="2147483835" r:id="rId183"/>
    <p:sldLayoutId id="2147483836" r:id="rId184"/>
    <p:sldLayoutId id="2147483837" r:id="rId185"/>
    <p:sldLayoutId id="2147483838" r:id="rId186"/>
    <p:sldLayoutId id="2147483839" r:id="rId187"/>
    <p:sldLayoutId id="2147483840" r:id="rId188"/>
    <p:sldLayoutId id="2147483841" r:id="rId189"/>
    <p:sldLayoutId id="2147483842" r:id="rId190"/>
    <p:sldLayoutId id="2147483843" r:id="rId191"/>
    <p:sldLayoutId id="2147483844" r:id="rId192"/>
  </p:sldLayoutIdLst>
  <p:transition spd="med"/>
  <p:txStyles>
    <p:titleStyle>
      <a:lvl1pPr marL="0" marR="0" indent="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1pPr>
      <a:lvl2pPr marL="0" marR="0" indent="2286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2pPr>
      <a:lvl3pPr marL="0" marR="0" indent="4572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3pPr>
      <a:lvl4pPr marL="0" marR="0" indent="6858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4pPr>
      <a:lvl5pPr marL="0" marR="0" indent="9144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5pPr>
      <a:lvl6pPr marL="0" marR="0" indent="11430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6pPr>
      <a:lvl7pPr marL="0" marR="0" indent="13716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7pPr>
      <a:lvl8pPr marL="0" marR="0" indent="16002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8pPr>
      <a:lvl9pPr marL="0" marR="0" indent="18288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9pPr>
    </p:titleStyle>
    <p:bodyStyle>
      <a:lvl1pPr marL="63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9pPr>
    </p:bodyStyle>
    <p:otherStyle>
      <a:lvl1pPr marL="0" marR="0" indent="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1pPr>
      <a:lvl2pPr marL="0" marR="0" indent="22860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2pPr>
      <a:lvl3pPr marL="0" marR="0" indent="45720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3pPr>
      <a:lvl4pPr marL="0" marR="0" indent="68580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4pPr>
      <a:lvl5pPr marL="0" marR="0" indent="91440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5pPr>
      <a:lvl6pPr marL="0" marR="0" indent="114300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6pPr>
      <a:lvl7pPr marL="0" marR="0" indent="137160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7pPr>
      <a:lvl8pPr marL="0" marR="0" indent="160020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8pPr>
      <a:lvl9pPr marL="0" marR="0" indent="1828800" algn="l" defTabSz="825500" latinLnBrk="0">
        <a:lnSpc>
          <a:spcPct val="100000"/>
        </a:lnSpc>
        <a:spcBef>
          <a:spcPts val="0"/>
        </a:spcBef>
        <a:spcAft>
          <a:spcPts val="0"/>
        </a:spcAft>
        <a:buClrTx/>
        <a:buSzTx/>
        <a:buFontTx/>
        <a:buNone/>
        <a:tabLst/>
        <a:defRPr sz="2400" b="0" i="1" u="none" strike="noStrike" cap="none" spc="240" baseline="0">
          <a:solidFill>
            <a:schemeClr val="tx1"/>
          </a:solidFill>
          <a:uFillTx/>
          <a:latin typeface="+mn-lt"/>
          <a:ea typeface="+mn-ea"/>
          <a:cs typeface="+mn-cs"/>
          <a:sym typeface="Poppins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0.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3" name="Rectangle"/>
          <p:cNvSpPr/>
          <p:nvPr/>
        </p:nvSpPr>
        <p:spPr>
          <a:xfrm>
            <a:off x="-8467" y="11650860"/>
            <a:ext cx="24400935" cy="2060180"/>
          </a:xfrm>
          <a:prstGeom prst="rect">
            <a:avLst/>
          </a:prstGeom>
          <a:solidFill>
            <a:srgbClr val="EBEBEB"/>
          </a:solidFill>
          <a:ln w="12700">
            <a:miter lim="400000"/>
          </a:ln>
        </p:spPr>
        <p:txBody>
          <a:bodyPr lIns="50800" tIns="50800" rIns="50800" bIns="50800" anchor="ctr"/>
          <a:lstStyle/>
          <a:p>
            <a:endParaRPr/>
          </a:p>
        </p:txBody>
      </p:sp>
      <p:sp>
        <p:nvSpPr>
          <p:cNvPr id="4684" name="Rectangle"/>
          <p:cNvSpPr/>
          <p:nvPr/>
        </p:nvSpPr>
        <p:spPr>
          <a:xfrm>
            <a:off x="-222421" y="-16934"/>
            <a:ext cx="24639604" cy="3165476"/>
          </a:xfrm>
          <a:prstGeom prst="rect">
            <a:avLst/>
          </a:prstGeom>
          <a:solidFill>
            <a:srgbClr val="0F4378"/>
          </a:solidFill>
          <a:ln w="12700">
            <a:miter lim="400000"/>
          </a:ln>
        </p:spPr>
        <p:txBody>
          <a:bodyPr lIns="50800" tIns="50800" rIns="50800" bIns="50800" anchor="ctr"/>
          <a:lstStyle/>
          <a:p>
            <a:endParaRPr/>
          </a:p>
        </p:txBody>
      </p:sp>
      <p:pic>
        <p:nvPicPr>
          <p:cNvPr id="4685" name="bloc_nord_thomas2_light.jpg"/>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13492" b="34095"/>
          <a:stretch/>
        </p:blipFill>
        <p:spPr>
          <a:xfrm>
            <a:off x="-8468" y="3148541"/>
            <a:ext cx="24392467" cy="8502319"/>
          </a:xfrm>
          <a:prstGeom prst="rect">
            <a:avLst/>
          </a:prstGeom>
        </p:spPr>
      </p:pic>
      <p:sp>
        <p:nvSpPr>
          <p:cNvPr id="4686" name="Rectangle"/>
          <p:cNvSpPr/>
          <p:nvPr/>
        </p:nvSpPr>
        <p:spPr>
          <a:xfrm>
            <a:off x="2032000" y="8813800"/>
            <a:ext cx="14351000" cy="4843463"/>
          </a:xfrm>
          <a:prstGeom prst="rect">
            <a:avLst/>
          </a:prstGeom>
          <a:solidFill>
            <a:srgbClr val="FFFFFF"/>
          </a:solidFill>
          <a:ln w="12700">
            <a:miter lim="400000"/>
          </a:ln>
        </p:spPr>
        <p:txBody>
          <a:bodyPr lIns="50800" tIns="50800" rIns="50800" bIns="50800" anchor="ctr"/>
          <a:lstStyle/>
          <a:p>
            <a:endParaRPr/>
          </a:p>
        </p:txBody>
      </p:sp>
      <p:pic>
        <p:nvPicPr>
          <p:cNvPr id="4687" name="Image" descr="Image"/>
          <p:cNvPicPr>
            <a:picLocks noChangeAspect="1"/>
          </p:cNvPicPr>
          <p:nvPr/>
        </p:nvPicPr>
        <p:blipFill>
          <a:blip r:embed="rId3"/>
          <a:stretch>
            <a:fillRect/>
          </a:stretch>
        </p:blipFill>
        <p:spPr>
          <a:xfrm>
            <a:off x="3865263" y="9664215"/>
            <a:ext cx="10684474" cy="3091832"/>
          </a:xfrm>
          <a:prstGeom prst="rect">
            <a:avLst/>
          </a:prstGeom>
          <a:ln w="12700">
            <a:miter lim="400000"/>
          </a:ln>
        </p:spPr>
      </p:pic>
      <p:sp>
        <p:nvSpPr>
          <p:cNvPr id="7" name="Titre 1"/>
          <p:cNvSpPr txBox="1">
            <a:spLocks/>
          </p:cNvSpPr>
          <p:nvPr/>
        </p:nvSpPr>
        <p:spPr>
          <a:xfrm>
            <a:off x="828136" y="396217"/>
            <a:ext cx="20726400" cy="2940050"/>
          </a:xfrm>
          <a:prstGeom prst="rect">
            <a:avLst/>
          </a:prstGeom>
        </p:spPr>
        <p:txBody>
          <a:bodyPr/>
          <a:lstStyle>
            <a:lvl1pPr marL="0" marR="0" indent="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1pPr>
            <a:lvl2pPr marL="0" marR="0" indent="2286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2pPr>
            <a:lvl3pPr marL="0" marR="0" indent="4572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3pPr>
            <a:lvl4pPr marL="0" marR="0" indent="6858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4pPr>
            <a:lvl5pPr marL="0" marR="0" indent="9144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5pPr>
            <a:lvl6pPr marL="0" marR="0" indent="11430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6pPr>
            <a:lvl7pPr marL="0" marR="0" indent="13716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7pPr>
            <a:lvl8pPr marL="0" marR="0" indent="16002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8pPr>
            <a:lvl9pPr marL="0" marR="0" indent="1828800" algn="l" defTabSz="825500" latinLnBrk="0">
              <a:lnSpc>
                <a:spcPts val="6800"/>
              </a:lnSpc>
              <a:spcBef>
                <a:spcPts val="0"/>
              </a:spcBef>
              <a:spcAft>
                <a:spcPts val="0"/>
              </a:spcAft>
              <a:buClrTx/>
              <a:buSzTx/>
              <a:buFontTx/>
              <a:buNone/>
              <a:tabLst/>
              <a:defRPr sz="7200" b="0" i="0" u="none" strike="noStrike" cap="all" spc="-215" baseline="0">
                <a:solidFill>
                  <a:srgbClr val="151314"/>
                </a:solidFill>
                <a:uFillTx/>
                <a:latin typeface="+mn-lt"/>
                <a:ea typeface="+mn-ea"/>
                <a:cs typeface="+mn-cs"/>
                <a:sym typeface="Poppins Bold"/>
              </a:defRPr>
            </a:lvl9pPr>
          </a:lstStyle>
          <a:p>
            <a:pPr algn="ctr" hangingPunct="1"/>
            <a:r>
              <a:rPr lang="fr-FR" sz="4400" b="1" dirty="0" smtClean="0">
                <a:solidFill>
                  <a:schemeClr val="bg1"/>
                </a:solidFill>
                <a:latin typeface="Gill Sans MT" panose="020B0502020104020203" pitchFamily="34" charset="0"/>
              </a:rPr>
              <a:t>DEMATERIALISATION  DU PROCESSUS D’ACHAT</a:t>
            </a:r>
            <a:br>
              <a:rPr lang="fr-FR" sz="4400" b="1" dirty="0" smtClean="0">
                <a:solidFill>
                  <a:schemeClr val="bg1"/>
                </a:solidFill>
                <a:latin typeface="Gill Sans MT" panose="020B0502020104020203" pitchFamily="34" charset="0"/>
              </a:rPr>
            </a:br>
            <a:r>
              <a:rPr lang="fr-FR" sz="4400" b="1" dirty="0" smtClean="0">
                <a:solidFill>
                  <a:schemeClr val="bg1"/>
                </a:solidFill>
                <a:latin typeface="Gill Sans MT" panose="020B0502020104020203" pitchFamily="34" charset="0"/>
              </a:rPr>
              <a:t>Janvier 2021</a:t>
            </a:r>
            <a:endParaRPr lang="fr-FR" altLang="fr-FR" sz="4400" b="1" dirty="0" smtClean="0">
              <a:solidFill>
                <a:schemeClr val="bg1"/>
              </a:solidFill>
              <a:latin typeface="Gill Sans MT" panose="020B05020201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pic>
        <p:nvPicPr>
          <p:cNvPr id="7" name="Image 6"/>
          <p:cNvPicPr>
            <a:picLocks noChangeAspect="1"/>
          </p:cNvPicPr>
          <p:nvPr/>
        </p:nvPicPr>
        <p:blipFill>
          <a:blip r:embed="rId3"/>
          <a:stretch>
            <a:fillRect/>
          </a:stretch>
        </p:blipFill>
        <p:spPr>
          <a:xfrm>
            <a:off x="3111792" y="2664172"/>
            <a:ext cx="18160416" cy="5337422"/>
          </a:xfrm>
          <a:prstGeom prst="rect">
            <a:avLst/>
          </a:prstGeom>
        </p:spPr>
      </p:pic>
      <p:sp>
        <p:nvSpPr>
          <p:cNvPr id="8" name="AP-HM,…"/>
          <p:cNvSpPr txBox="1"/>
          <p:nvPr/>
        </p:nvSpPr>
        <p:spPr>
          <a:xfrm>
            <a:off x="1206500" y="1485083"/>
            <a:ext cx="17531557"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b="1" dirty="0" smtClean="0">
                <a:latin typeface="Calibri" panose="020F0502020204030204" pitchFamily="34" charset="0"/>
              </a:rPr>
              <a:t>Processus d’achat</a:t>
            </a:r>
            <a:endParaRPr b="1" dirty="0">
              <a:latin typeface="Calibri" panose="020F0502020204030204" pitchFamily="34" charset="0"/>
            </a:endParaRPr>
          </a:p>
        </p:txBody>
      </p:sp>
      <p:sp>
        <p:nvSpPr>
          <p:cNvPr id="9" name="Rectangle 8"/>
          <p:cNvSpPr/>
          <p:nvPr/>
        </p:nvSpPr>
        <p:spPr>
          <a:xfrm>
            <a:off x="1085368" y="7880560"/>
            <a:ext cx="22213264" cy="4138569"/>
          </a:xfrm>
          <a:prstGeom prst="rect">
            <a:avLst/>
          </a:prstGeom>
        </p:spPr>
        <p:txBody>
          <a:bodyPr wrap="square">
            <a:spAutoFit/>
          </a:bodyPr>
          <a:lstStyle/>
          <a:p>
            <a:pPr algn="just">
              <a:spcAft>
                <a:spcPts val="1600"/>
              </a:spcAft>
            </a:pPr>
            <a:r>
              <a:rPr lang="fr-FR" sz="5200" dirty="0">
                <a:latin typeface="Gill Sans MT" panose="020B0502020104020203" pitchFamily="34" charset="0"/>
                <a:ea typeface="Calibri" panose="020F0502020204030204" pitchFamily="34" charset="0"/>
                <a:cs typeface="Times New Roman" panose="02020603050405020304" pitchFamily="18" charset="0"/>
              </a:rPr>
              <a:t>Toutes les phases du processus d’achat et de la comptabilité des dépenses engagées sont suivies et tracées dans la GMAO.</a:t>
            </a:r>
            <a:endParaRPr lang="fr-FR" sz="3200" dirty="0">
              <a:latin typeface="Gill Sans MT" panose="020B0502020104020203" pitchFamily="34" charset="0"/>
              <a:ea typeface="Calibri" panose="020F0502020204030204" pitchFamily="34" charset="0"/>
              <a:cs typeface="Times New Roman" panose="02020603050405020304" pitchFamily="18" charset="0"/>
            </a:endParaRPr>
          </a:p>
          <a:p>
            <a:r>
              <a:rPr lang="fr-FR" sz="5200" dirty="0">
                <a:latin typeface="Gill Sans MT" panose="020B0502020104020203" pitchFamily="34" charset="0"/>
                <a:ea typeface="Calibri" panose="020F0502020204030204" pitchFamily="34" charset="0"/>
              </a:rPr>
              <a:t>Tous les acteurs (techniciens, entreprises) peuvent à tout moment visualiser ces informations.</a:t>
            </a:r>
            <a:endParaRPr lang="fr-FR" sz="5200" dirty="0">
              <a:latin typeface="Gill Sans MT" panose="020B0502020104020203" pitchFamily="34" charset="0"/>
            </a:endParaRPr>
          </a:p>
        </p:txBody>
      </p:sp>
    </p:spTree>
    <p:extLst>
      <p:ext uri="{BB962C8B-B14F-4D97-AF65-F5344CB8AC3E}">
        <p14:creationId xmlns:p14="http://schemas.microsoft.com/office/powerpoint/2010/main" val="3958868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344523" y="1220957"/>
            <a:ext cx="6971341"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sz="4000" b="1" cap="all" spc="-215" dirty="0">
                <a:solidFill>
                  <a:srgbClr val="0F4378"/>
                </a:solidFill>
                <a:sym typeface="Poppins Bold"/>
              </a:rPr>
              <a:t>Phase 1 – Commande en attente de validation</a:t>
            </a:r>
            <a:endParaRPr sz="4000" b="1" dirty="0">
              <a:latin typeface="Calibri" panose="020F0502020204030204" pitchFamily="34" charset="0"/>
            </a:endParaRPr>
          </a:p>
        </p:txBody>
      </p:sp>
      <p:pic>
        <p:nvPicPr>
          <p:cNvPr id="10" name="Image 9"/>
          <p:cNvPicPr>
            <a:picLocks noChangeAspect="1"/>
          </p:cNvPicPr>
          <p:nvPr/>
        </p:nvPicPr>
        <p:blipFill>
          <a:blip r:embed="rId3"/>
          <a:stretch>
            <a:fillRect/>
          </a:stretch>
        </p:blipFill>
        <p:spPr>
          <a:xfrm>
            <a:off x="12098215" y="574117"/>
            <a:ext cx="11757074" cy="3384612"/>
          </a:xfrm>
          <a:prstGeom prst="rect">
            <a:avLst/>
          </a:prstGeom>
        </p:spPr>
      </p:pic>
      <p:sp>
        <p:nvSpPr>
          <p:cNvPr id="12" name="ZoneTexte 11"/>
          <p:cNvSpPr txBox="1"/>
          <p:nvPr/>
        </p:nvSpPr>
        <p:spPr>
          <a:xfrm>
            <a:off x="1344523" y="4696638"/>
            <a:ext cx="7405618" cy="4524315"/>
          </a:xfrm>
          <a:prstGeom prst="rect">
            <a:avLst/>
          </a:prstGeom>
          <a:noFill/>
        </p:spPr>
        <p:txBody>
          <a:bodyPr wrap="square" rtlCol="0">
            <a:spAutoFit/>
          </a:bodyPr>
          <a:lstStyle/>
          <a:p>
            <a:r>
              <a:rPr lang="fr-FR" sz="4800" dirty="0">
                <a:latin typeface="Gill Sans MT" panose="020B0502020104020203" pitchFamily="34" charset="0"/>
              </a:rPr>
              <a:t>Le titulaire (ou directement le technicien) sélectionne dans la base de données du marché, les articles correspondants aux besoins. </a:t>
            </a:r>
            <a:endParaRPr lang="fr-FR" sz="4800" dirty="0"/>
          </a:p>
        </p:txBody>
      </p:sp>
      <p:sp>
        <p:nvSpPr>
          <p:cNvPr id="2" name="Rectangle 1"/>
          <p:cNvSpPr/>
          <p:nvPr/>
        </p:nvSpPr>
        <p:spPr>
          <a:xfrm>
            <a:off x="1344523" y="10157730"/>
            <a:ext cx="22254930" cy="902683"/>
          </a:xfrm>
          <a:prstGeom prst="rect">
            <a:avLst/>
          </a:prstGeom>
        </p:spPr>
        <p:txBody>
          <a:bodyPr wrap="square">
            <a:spAutoFit/>
          </a:bodyPr>
          <a:lstStyle/>
          <a:p>
            <a:r>
              <a:rPr lang="fr-FR" sz="4800" dirty="0" smtClean="0">
                <a:latin typeface="Gill Sans MT" panose="020B0502020104020203" pitchFamily="34" charset="0"/>
                <a:sym typeface="Wingdings" panose="05000000000000000000" pitchFamily="2" charset="2"/>
              </a:rPr>
              <a:t> D</a:t>
            </a:r>
            <a:r>
              <a:rPr lang="fr-FR" sz="4800" dirty="0" smtClean="0">
                <a:latin typeface="Gill Sans MT" panose="020B0502020104020203" pitchFamily="34" charset="0"/>
              </a:rPr>
              <a:t>evis ou </a:t>
            </a:r>
            <a:r>
              <a:rPr lang="fr-FR" sz="4800" dirty="0">
                <a:latin typeface="Gill Sans MT" panose="020B0502020104020203" pitchFamily="34" charset="0"/>
              </a:rPr>
              <a:t>facture pro-forma dans le cas d’une prestation déjà réalisée. </a:t>
            </a:r>
          </a:p>
        </p:txBody>
      </p:sp>
      <p:pic>
        <p:nvPicPr>
          <p:cNvPr id="4" name="Image 3"/>
          <p:cNvPicPr>
            <a:picLocks noChangeAspect="1"/>
          </p:cNvPicPr>
          <p:nvPr/>
        </p:nvPicPr>
        <p:blipFill>
          <a:blip r:embed="rId4"/>
          <a:stretch>
            <a:fillRect/>
          </a:stretch>
        </p:blipFill>
        <p:spPr>
          <a:xfrm>
            <a:off x="10749771" y="5123308"/>
            <a:ext cx="11372850" cy="2886075"/>
          </a:xfrm>
          <a:prstGeom prst="rect">
            <a:avLst/>
          </a:prstGeom>
        </p:spPr>
      </p:pic>
    </p:spTree>
    <p:extLst>
      <p:ext uri="{BB962C8B-B14F-4D97-AF65-F5344CB8AC3E}">
        <p14:creationId xmlns:p14="http://schemas.microsoft.com/office/powerpoint/2010/main" val="2743466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344523" y="1220957"/>
            <a:ext cx="6971341"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sz="4000" b="1" cap="all" spc="-215" dirty="0">
                <a:solidFill>
                  <a:srgbClr val="0F4378"/>
                </a:solidFill>
                <a:sym typeface="Poppins Bold"/>
              </a:rPr>
              <a:t>Phase 1 – Commande en attente de validation</a:t>
            </a:r>
            <a:endParaRPr sz="4000" b="1" dirty="0">
              <a:latin typeface="Calibri" panose="020F0502020204030204" pitchFamily="34" charset="0"/>
            </a:endParaRPr>
          </a:p>
        </p:txBody>
      </p:sp>
      <p:pic>
        <p:nvPicPr>
          <p:cNvPr id="10" name="Image 9"/>
          <p:cNvPicPr>
            <a:picLocks noChangeAspect="1"/>
          </p:cNvPicPr>
          <p:nvPr/>
        </p:nvPicPr>
        <p:blipFill>
          <a:blip r:embed="rId3"/>
          <a:stretch>
            <a:fillRect/>
          </a:stretch>
        </p:blipFill>
        <p:spPr>
          <a:xfrm>
            <a:off x="12098215" y="574117"/>
            <a:ext cx="11757074" cy="3384612"/>
          </a:xfrm>
          <a:prstGeom prst="rect">
            <a:avLst/>
          </a:prstGeom>
        </p:spPr>
      </p:pic>
      <p:sp>
        <p:nvSpPr>
          <p:cNvPr id="12" name="ZoneTexte 11"/>
          <p:cNvSpPr txBox="1"/>
          <p:nvPr/>
        </p:nvSpPr>
        <p:spPr>
          <a:xfrm>
            <a:off x="1153687" y="5874475"/>
            <a:ext cx="7405618" cy="1789016"/>
          </a:xfrm>
          <a:prstGeom prst="rect">
            <a:avLst/>
          </a:prstGeom>
          <a:noFill/>
        </p:spPr>
        <p:txBody>
          <a:bodyPr wrap="square" rtlCol="0">
            <a:spAutoFit/>
          </a:bodyPr>
          <a:lstStyle/>
          <a:p>
            <a:r>
              <a:rPr lang="fr-FR" sz="4800" dirty="0" smtClean="0">
                <a:latin typeface="Gill Sans MT" panose="020B0502020104020203" pitchFamily="34" charset="0"/>
              </a:rPr>
              <a:t>Le technicien transforme l’intervention en commande</a:t>
            </a:r>
            <a:endParaRPr lang="fr-FR" sz="4800" dirty="0"/>
          </a:p>
        </p:txBody>
      </p:sp>
      <p:pic>
        <p:nvPicPr>
          <p:cNvPr id="5" name="Image 4"/>
          <p:cNvPicPr>
            <a:picLocks noChangeAspect="1"/>
          </p:cNvPicPr>
          <p:nvPr/>
        </p:nvPicPr>
        <p:blipFill>
          <a:blip r:embed="rId4"/>
          <a:stretch>
            <a:fillRect/>
          </a:stretch>
        </p:blipFill>
        <p:spPr>
          <a:xfrm>
            <a:off x="10530263" y="3883763"/>
            <a:ext cx="13325026" cy="8699064"/>
          </a:xfrm>
          <a:prstGeom prst="rect">
            <a:avLst/>
          </a:prstGeom>
        </p:spPr>
      </p:pic>
    </p:spTree>
    <p:extLst>
      <p:ext uri="{BB962C8B-B14F-4D97-AF65-F5344CB8AC3E}">
        <p14:creationId xmlns:p14="http://schemas.microsoft.com/office/powerpoint/2010/main" val="1922328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344523" y="1220957"/>
            <a:ext cx="6971341"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sz="4000" b="1" cap="all" spc="-215" dirty="0">
                <a:solidFill>
                  <a:srgbClr val="0F4378"/>
                </a:solidFill>
                <a:sym typeface="Poppins Bold"/>
              </a:rPr>
              <a:t>Phase </a:t>
            </a:r>
            <a:r>
              <a:rPr lang="fr-FR" sz="4000" b="1" cap="all" spc="-215" dirty="0" smtClean="0">
                <a:solidFill>
                  <a:srgbClr val="0F4378"/>
                </a:solidFill>
                <a:sym typeface="Poppins Bold"/>
              </a:rPr>
              <a:t>2 </a:t>
            </a:r>
            <a:r>
              <a:rPr lang="fr-FR" sz="4000" b="1" cap="all" spc="-215" dirty="0">
                <a:solidFill>
                  <a:srgbClr val="0F4378"/>
                </a:solidFill>
                <a:sym typeface="Poppins Bold"/>
              </a:rPr>
              <a:t>– Commande </a:t>
            </a:r>
            <a:r>
              <a:rPr lang="fr-FR" sz="4000" b="1" cap="all" spc="-215" dirty="0" smtClean="0">
                <a:solidFill>
                  <a:srgbClr val="0F4378"/>
                </a:solidFill>
                <a:sym typeface="Poppins Bold"/>
              </a:rPr>
              <a:t>  VALIDEE</a:t>
            </a:r>
            <a:endParaRPr sz="4000" b="1" dirty="0">
              <a:latin typeface="Calibri" panose="020F0502020204030204" pitchFamily="34" charset="0"/>
            </a:endParaRPr>
          </a:p>
        </p:txBody>
      </p:sp>
      <p:pic>
        <p:nvPicPr>
          <p:cNvPr id="14" name="Image 13"/>
          <p:cNvPicPr>
            <a:picLocks noChangeAspect="1"/>
          </p:cNvPicPr>
          <p:nvPr/>
        </p:nvPicPr>
        <p:blipFill>
          <a:blip r:embed="rId3"/>
          <a:stretch>
            <a:fillRect/>
          </a:stretch>
        </p:blipFill>
        <p:spPr>
          <a:xfrm>
            <a:off x="12270687" y="530350"/>
            <a:ext cx="11591380" cy="3355850"/>
          </a:xfrm>
          <a:prstGeom prst="rect">
            <a:avLst/>
          </a:prstGeom>
        </p:spPr>
      </p:pic>
      <p:sp>
        <p:nvSpPr>
          <p:cNvPr id="15" name="Sous-titre 1"/>
          <p:cNvSpPr txBox="1">
            <a:spLocks/>
          </p:cNvSpPr>
          <p:nvPr/>
        </p:nvSpPr>
        <p:spPr>
          <a:xfrm>
            <a:off x="1016719" y="5290851"/>
            <a:ext cx="9179702" cy="1075443"/>
          </a:xfrm>
          <a:prstGeom prst="rect">
            <a:avLst/>
          </a:prstGeom>
        </p:spPr>
        <p:txBody>
          <a:bodyPr/>
          <a:lstStyle>
            <a:lvl1pPr marL="63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9pPr>
          </a:lstStyle>
          <a:p>
            <a:pPr marL="0" indent="0" hangingPunct="1">
              <a:buNone/>
            </a:pPr>
            <a:r>
              <a:rPr lang="fr-FR" sz="4800" cap="none" dirty="0" smtClean="0">
                <a:latin typeface="Gill Sans MT" panose="020B0502020104020203" pitchFamily="34" charset="0"/>
              </a:rPr>
              <a:t>Suppression</a:t>
            </a:r>
            <a:r>
              <a:rPr lang="fr-FR" sz="4800" cap="none" dirty="0">
                <a:latin typeface="Gill Sans MT" panose="020B0502020104020203" pitchFamily="34" charset="0"/>
              </a:rPr>
              <a:t> </a:t>
            </a:r>
            <a:r>
              <a:rPr lang="fr-FR" sz="4800" cap="none" dirty="0" smtClean="0">
                <a:latin typeface="Gill Sans MT" panose="020B0502020104020203" pitchFamily="34" charset="0"/>
              </a:rPr>
              <a:t>des contrôles liés au prix</a:t>
            </a:r>
            <a:endParaRPr lang="fr-FR" sz="4800" dirty="0">
              <a:latin typeface="Gill Sans MT" panose="020B0502020104020203" pitchFamily="34" charset="0"/>
            </a:endParaRPr>
          </a:p>
        </p:txBody>
      </p:sp>
      <p:pic>
        <p:nvPicPr>
          <p:cNvPr id="4" name="Image 3"/>
          <p:cNvPicPr>
            <a:picLocks noChangeAspect="1"/>
          </p:cNvPicPr>
          <p:nvPr/>
        </p:nvPicPr>
        <p:blipFill>
          <a:blip r:embed="rId4"/>
          <a:stretch>
            <a:fillRect/>
          </a:stretch>
        </p:blipFill>
        <p:spPr>
          <a:xfrm>
            <a:off x="709830" y="7082968"/>
            <a:ext cx="11191247" cy="2045131"/>
          </a:xfrm>
          <a:prstGeom prst="rect">
            <a:avLst/>
          </a:prstGeom>
        </p:spPr>
      </p:pic>
      <p:pic>
        <p:nvPicPr>
          <p:cNvPr id="5" name="Image 4"/>
          <p:cNvPicPr>
            <a:picLocks noChangeAspect="1"/>
          </p:cNvPicPr>
          <p:nvPr/>
        </p:nvPicPr>
        <p:blipFill>
          <a:blip r:embed="rId5"/>
          <a:stretch>
            <a:fillRect/>
          </a:stretch>
        </p:blipFill>
        <p:spPr>
          <a:xfrm>
            <a:off x="12026908" y="4499283"/>
            <a:ext cx="11835159" cy="7726425"/>
          </a:xfrm>
          <a:prstGeom prst="rect">
            <a:avLst/>
          </a:prstGeom>
        </p:spPr>
      </p:pic>
    </p:spTree>
    <p:extLst>
      <p:ext uri="{BB962C8B-B14F-4D97-AF65-F5344CB8AC3E}">
        <p14:creationId xmlns:p14="http://schemas.microsoft.com/office/powerpoint/2010/main" val="1652285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344523" y="1220957"/>
            <a:ext cx="6971341"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sz="4000" b="1" cap="all" spc="-215" dirty="0">
                <a:solidFill>
                  <a:srgbClr val="0F4378"/>
                </a:solidFill>
                <a:sym typeface="Poppins Bold"/>
              </a:rPr>
              <a:t>Phase </a:t>
            </a:r>
            <a:r>
              <a:rPr lang="fr-FR" sz="4000" b="1" cap="all" spc="-215" dirty="0" smtClean="0">
                <a:solidFill>
                  <a:srgbClr val="0F4378"/>
                </a:solidFill>
                <a:sym typeface="Poppins Bold"/>
              </a:rPr>
              <a:t>3 </a:t>
            </a:r>
            <a:r>
              <a:rPr lang="fr-FR" sz="4000" b="1" cap="all" spc="-215" dirty="0">
                <a:solidFill>
                  <a:srgbClr val="0F4378"/>
                </a:solidFill>
                <a:sym typeface="Poppins Bold"/>
              </a:rPr>
              <a:t>– Commande </a:t>
            </a:r>
            <a:r>
              <a:rPr lang="fr-FR" sz="4000" b="1" cap="all" spc="-215" dirty="0" smtClean="0">
                <a:solidFill>
                  <a:srgbClr val="0F4378"/>
                </a:solidFill>
                <a:sym typeface="Poppins Bold"/>
              </a:rPr>
              <a:t>  ENGAGEE SIGNEE</a:t>
            </a:r>
            <a:endParaRPr sz="4000" b="1" dirty="0">
              <a:latin typeface="Calibri" panose="020F0502020204030204" pitchFamily="34" charset="0"/>
            </a:endParaRPr>
          </a:p>
        </p:txBody>
      </p:sp>
      <p:pic>
        <p:nvPicPr>
          <p:cNvPr id="10" name="Image 9"/>
          <p:cNvPicPr>
            <a:picLocks noChangeAspect="1"/>
          </p:cNvPicPr>
          <p:nvPr/>
        </p:nvPicPr>
        <p:blipFill>
          <a:blip r:embed="rId3"/>
          <a:stretch>
            <a:fillRect/>
          </a:stretch>
        </p:blipFill>
        <p:spPr>
          <a:xfrm>
            <a:off x="13504983" y="540893"/>
            <a:ext cx="10338157" cy="3198462"/>
          </a:xfrm>
          <a:prstGeom prst="rect">
            <a:avLst/>
          </a:prstGeom>
        </p:spPr>
      </p:pic>
      <p:sp>
        <p:nvSpPr>
          <p:cNvPr id="12" name="Rectangle 11"/>
          <p:cNvSpPr/>
          <p:nvPr/>
        </p:nvSpPr>
        <p:spPr>
          <a:xfrm>
            <a:off x="1155940" y="4289747"/>
            <a:ext cx="7832785" cy="2012859"/>
          </a:xfrm>
          <a:prstGeom prst="rect">
            <a:avLst/>
          </a:prstGeom>
        </p:spPr>
        <p:txBody>
          <a:bodyPr wrap="square">
            <a:spAutoFit/>
          </a:bodyPr>
          <a:lstStyle/>
          <a:p>
            <a:r>
              <a:rPr lang="fr-FR" sz="5200" dirty="0" smtClean="0">
                <a:latin typeface="Gill Sans MT" panose="020B0502020104020203" pitchFamily="34" charset="0"/>
              </a:rPr>
              <a:t>Inscription dans </a:t>
            </a:r>
            <a:r>
              <a:rPr lang="fr-FR" sz="5200" dirty="0" err="1">
                <a:latin typeface="Gill Sans MT" panose="020B0502020104020203" pitchFamily="34" charset="0"/>
              </a:rPr>
              <a:t>emagh</a:t>
            </a:r>
            <a:r>
              <a:rPr lang="fr-FR" sz="5200" dirty="0">
                <a:latin typeface="Gill Sans MT" panose="020B0502020104020203" pitchFamily="34" charset="0"/>
              </a:rPr>
              <a:t> 2 sans </a:t>
            </a:r>
            <a:r>
              <a:rPr lang="fr-FR" sz="5200" dirty="0" smtClean="0">
                <a:latin typeface="Gill Sans MT" panose="020B0502020104020203" pitchFamily="34" charset="0"/>
              </a:rPr>
              <a:t>ressaisi des infos</a:t>
            </a:r>
            <a:endParaRPr lang="fr-FR" sz="5200" dirty="0">
              <a:latin typeface="Gill Sans MT" panose="020B0502020104020203" pitchFamily="34" charset="0"/>
            </a:endParaRPr>
          </a:p>
        </p:txBody>
      </p:sp>
      <p:pic>
        <p:nvPicPr>
          <p:cNvPr id="2" name="Image 1"/>
          <p:cNvPicPr>
            <a:picLocks noChangeAspect="1"/>
          </p:cNvPicPr>
          <p:nvPr/>
        </p:nvPicPr>
        <p:blipFill>
          <a:blip r:embed="rId4"/>
          <a:stretch>
            <a:fillRect/>
          </a:stretch>
        </p:blipFill>
        <p:spPr>
          <a:xfrm>
            <a:off x="12140530" y="4188649"/>
            <a:ext cx="11998485" cy="7836574"/>
          </a:xfrm>
          <a:prstGeom prst="rect">
            <a:avLst/>
          </a:prstGeom>
        </p:spPr>
      </p:pic>
      <p:pic>
        <p:nvPicPr>
          <p:cNvPr id="3" name="Image 2"/>
          <p:cNvPicPr>
            <a:picLocks noChangeAspect="1"/>
          </p:cNvPicPr>
          <p:nvPr/>
        </p:nvPicPr>
        <p:blipFill>
          <a:blip r:embed="rId5"/>
          <a:stretch>
            <a:fillRect/>
          </a:stretch>
        </p:blipFill>
        <p:spPr>
          <a:xfrm>
            <a:off x="593964" y="7146158"/>
            <a:ext cx="11362248" cy="2037576"/>
          </a:xfrm>
          <a:prstGeom prst="rect">
            <a:avLst/>
          </a:prstGeom>
        </p:spPr>
      </p:pic>
    </p:spTree>
    <p:extLst>
      <p:ext uri="{BB962C8B-B14F-4D97-AF65-F5344CB8AC3E}">
        <p14:creationId xmlns:p14="http://schemas.microsoft.com/office/powerpoint/2010/main" val="534590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344523" y="1220957"/>
            <a:ext cx="6971341"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sz="4000" b="1" cap="all" spc="-215" dirty="0">
                <a:solidFill>
                  <a:srgbClr val="0F4378"/>
                </a:solidFill>
                <a:sym typeface="Poppins Bold"/>
              </a:rPr>
              <a:t>Phase </a:t>
            </a:r>
            <a:r>
              <a:rPr lang="fr-FR" sz="4000" b="1" cap="all" spc="-215" dirty="0" smtClean="0">
                <a:solidFill>
                  <a:srgbClr val="0F4378"/>
                </a:solidFill>
                <a:sym typeface="Poppins Bold"/>
              </a:rPr>
              <a:t>4 </a:t>
            </a:r>
            <a:r>
              <a:rPr lang="fr-FR" sz="4000" b="1" cap="all" spc="-215" dirty="0">
                <a:solidFill>
                  <a:srgbClr val="0F4378"/>
                </a:solidFill>
                <a:sym typeface="Poppins Bold"/>
              </a:rPr>
              <a:t>– Commande </a:t>
            </a:r>
            <a:r>
              <a:rPr lang="fr-FR" sz="4000" b="1" cap="all" spc="-215" dirty="0" smtClean="0">
                <a:solidFill>
                  <a:srgbClr val="0F4378"/>
                </a:solidFill>
                <a:sym typeface="Poppins Bold"/>
              </a:rPr>
              <a:t>  RECEPTIONNEE</a:t>
            </a:r>
            <a:endParaRPr sz="4000" b="1" dirty="0">
              <a:latin typeface="Calibri" panose="020F0502020204030204" pitchFamily="34" charset="0"/>
            </a:endParaRPr>
          </a:p>
        </p:txBody>
      </p:sp>
      <p:pic>
        <p:nvPicPr>
          <p:cNvPr id="11" name="Image 10"/>
          <p:cNvPicPr>
            <a:picLocks noChangeAspect="1"/>
          </p:cNvPicPr>
          <p:nvPr/>
        </p:nvPicPr>
        <p:blipFill>
          <a:blip r:embed="rId3"/>
          <a:stretch>
            <a:fillRect/>
          </a:stretch>
        </p:blipFill>
        <p:spPr>
          <a:xfrm>
            <a:off x="13909431" y="469238"/>
            <a:ext cx="9969655" cy="3025074"/>
          </a:xfrm>
          <a:prstGeom prst="rect">
            <a:avLst/>
          </a:prstGeom>
        </p:spPr>
      </p:pic>
      <p:sp>
        <p:nvSpPr>
          <p:cNvPr id="14" name="Sous-titre 1"/>
          <p:cNvSpPr txBox="1">
            <a:spLocks/>
          </p:cNvSpPr>
          <p:nvPr/>
        </p:nvSpPr>
        <p:spPr>
          <a:xfrm>
            <a:off x="1344523" y="4266114"/>
            <a:ext cx="7460804" cy="2690714"/>
          </a:xfrm>
          <a:prstGeom prst="rect">
            <a:avLst/>
          </a:prstGeom>
        </p:spPr>
        <p:txBody>
          <a:bodyPr/>
          <a:lstStyle>
            <a:lvl1pPr marL="63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all" spc="-156" baseline="0">
                <a:solidFill>
                  <a:srgbClr val="000000"/>
                </a:solidFill>
                <a:uFillTx/>
                <a:latin typeface="+mn-lt"/>
                <a:ea typeface="+mn-ea"/>
                <a:cs typeface="+mn-cs"/>
                <a:sym typeface="Poppins Bold"/>
              </a:defRPr>
            </a:lvl9pPr>
          </a:lstStyle>
          <a:p>
            <a:pPr marL="0" indent="0" hangingPunct="1">
              <a:buNone/>
            </a:pPr>
            <a:r>
              <a:rPr lang="fr-FR" sz="4800" cap="none" dirty="0" smtClean="0">
                <a:latin typeface="Gill Sans MT" panose="020B0502020104020203" pitchFamily="34" charset="0"/>
              </a:rPr>
              <a:t>Clôture de la DI par le titulaire</a:t>
            </a:r>
          </a:p>
          <a:p>
            <a:pPr marL="0" indent="0" hangingPunct="1">
              <a:buNone/>
            </a:pPr>
            <a:r>
              <a:rPr lang="fr-FR" sz="4800" cap="none" dirty="0" smtClean="0">
                <a:latin typeface="Gill Sans MT" panose="020B0502020104020203" pitchFamily="34" charset="0"/>
              </a:rPr>
              <a:t>Accord par le technicien</a:t>
            </a:r>
            <a:endParaRPr lang="fr-FR" sz="4800" cap="none" dirty="0">
              <a:latin typeface="Gill Sans MT" panose="020B0502020104020203" pitchFamily="34" charset="0"/>
            </a:endParaRPr>
          </a:p>
        </p:txBody>
      </p:sp>
      <p:sp>
        <p:nvSpPr>
          <p:cNvPr id="15" name="Sous-titre 1"/>
          <p:cNvSpPr txBox="1">
            <a:spLocks/>
          </p:cNvSpPr>
          <p:nvPr/>
        </p:nvSpPr>
        <p:spPr bwMode="auto">
          <a:xfrm>
            <a:off x="846188" y="9638323"/>
            <a:ext cx="22833076" cy="2690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lvl1pPr marL="0" indent="0" algn="ctr" rtl="0" eaLnBrk="1" fontAlgn="base" hangingPunct="1">
              <a:spcBef>
                <a:spcPct val="20000"/>
              </a:spcBef>
              <a:spcAft>
                <a:spcPct val="0"/>
              </a:spcAft>
              <a:buFont typeface="Arial" panose="020B0604020202020204" pitchFamily="34" charset="0"/>
              <a:buNone/>
              <a:defRPr sz="3200" kern="1200">
                <a:solidFill>
                  <a:schemeClr val="tx1"/>
                </a:solidFill>
                <a:latin typeface="+mj-lt"/>
                <a:ea typeface="+mn-ea"/>
                <a:cs typeface="+mn-cs"/>
              </a:defRPr>
            </a:lvl1pPr>
            <a:lvl2pPr marL="457200" indent="0" algn="ctr"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4800" dirty="0" smtClean="0">
                <a:latin typeface="Gill Sans MT" panose="020B0502020104020203" pitchFamily="34" charset="0"/>
              </a:rPr>
              <a:t>Le </a:t>
            </a:r>
            <a:r>
              <a:rPr lang="fr-FR" sz="4800" dirty="0">
                <a:latin typeface="Gill Sans MT" panose="020B0502020104020203" pitchFamily="34" charset="0"/>
              </a:rPr>
              <a:t>technicien par son action de validation de </a:t>
            </a:r>
            <a:r>
              <a:rPr lang="fr-FR" sz="4800" dirty="0" smtClean="0">
                <a:latin typeface="Gill Sans MT" panose="020B0502020104020203" pitchFamily="34" charset="0"/>
              </a:rPr>
              <a:t>réception </a:t>
            </a:r>
            <a:r>
              <a:rPr lang="fr-FR" sz="4800" dirty="0">
                <a:latin typeface="Gill Sans MT" panose="020B0502020104020203" pitchFamily="34" charset="0"/>
              </a:rPr>
              <a:t>du travail réalisé, valide le </a:t>
            </a:r>
            <a:r>
              <a:rPr lang="fr-FR" sz="4800" b="1" dirty="0">
                <a:latin typeface="Gill Sans MT" panose="020B0502020104020203" pitchFamily="34" charset="0"/>
              </a:rPr>
              <a:t>Service Fait </a:t>
            </a:r>
            <a:r>
              <a:rPr lang="fr-FR" sz="4800" dirty="0">
                <a:latin typeface="Gill Sans MT" panose="020B0502020104020203" pitchFamily="34" charset="0"/>
              </a:rPr>
              <a:t>dans </a:t>
            </a:r>
            <a:r>
              <a:rPr lang="fr-FR" sz="4800" dirty="0" err="1">
                <a:latin typeface="Gill Sans MT" panose="020B0502020104020203" pitchFamily="34" charset="0"/>
              </a:rPr>
              <a:t>emagh</a:t>
            </a:r>
            <a:r>
              <a:rPr lang="fr-FR" sz="4800" dirty="0">
                <a:latin typeface="Gill Sans MT" panose="020B0502020104020203" pitchFamily="34" charset="0"/>
              </a:rPr>
              <a:t> 2</a:t>
            </a:r>
          </a:p>
          <a:p>
            <a:pPr algn="l"/>
            <a:endParaRPr lang="fr-FR" sz="4800" dirty="0">
              <a:latin typeface="+mn-lt"/>
            </a:endParaRPr>
          </a:p>
          <a:p>
            <a:pPr marL="914400" indent="-914400" algn="l">
              <a:buFont typeface="Arial" panose="020B0604020202020204" pitchFamily="34" charset="0"/>
              <a:buChar char="•"/>
            </a:pPr>
            <a:endParaRPr lang="fr-FR" sz="4800" dirty="0">
              <a:latin typeface="+mn-lt"/>
            </a:endParaRPr>
          </a:p>
        </p:txBody>
      </p:sp>
      <p:pic>
        <p:nvPicPr>
          <p:cNvPr id="2" name="Image 1"/>
          <p:cNvPicPr>
            <a:picLocks noChangeAspect="1"/>
          </p:cNvPicPr>
          <p:nvPr/>
        </p:nvPicPr>
        <p:blipFill>
          <a:blip r:embed="rId4"/>
          <a:stretch>
            <a:fillRect/>
          </a:stretch>
        </p:blipFill>
        <p:spPr>
          <a:xfrm>
            <a:off x="9381011" y="4150429"/>
            <a:ext cx="13970681" cy="5110621"/>
          </a:xfrm>
          <a:prstGeom prst="rect">
            <a:avLst/>
          </a:prstGeom>
        </p:spPr>
      </p:pic>
    </p:spTree>
    <p:extLst>
      <p:ext uri="{BB962C8B-B14F-4D97-AF65-F5344CB8AC3E}">
        <p14:creationId xmlns:p14="http://schemas.microsoft.com/office/powerpoint/2010/main" val="2584921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344523" y="1220957"/>
            <a:ext cx="6971341"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sz="4000" b="1" cap="all" spc="-215" dirty="0">
                <a:solidFill>
                  <a:srgbClr val="0F4378"/>
                </a:solidFill>
                <a:sym typeface="Poppins Bold"/>
              </a:rPr>
              <a:t>Phase </a:t>
            </a:r>
            <a:r>
              <a:rPr lang="fr-FR" sz="4000" b="1" cap="all" spc="-215" dirty="0" smtClean="0">
                <a:solidFill>
                  <a:srgbClr val="0F4378"/>
                </a:solidFill>
                <a:sym typeface="Poppins Bold"/>
              </a:rPr>
              <a:t>5 </a:t>
            </a:r>
            <a:r>
              <a:rPr lang="fr-FR" sz="4000" b="1" cap="all" spc="-215" dirty="0">
                <a:solidFill>
                  <a:srgbClr val="0F4378"/>
                </a:solidFill>
                <a:sym typeface="Poppins Bold"/>
              </a:rPr>
              <a:t>– Commande </a:t>
            </a:r>
            <a:r>
              <a:rPr lang="fr-FR" sz="4000" b="1" cap="all" spc="-215" dirty="0" smtClean="0">
                <a:solidFill>
                  <a:srgbClr val="0F4378"/>
                </a:solidFill>
                <a:sym typeface="Poppins Bold"/>
              </a:rPr>
              <a:t>  Réceptionnée</a:t>
            </a:r>
            <a:endParaRPr sz="4000" b="1" dirty="0">
              <a:latin typeface="Calibri" panose="020F0502020204030204" pitchFamily="34" charset="0"/>
            </a:endParaRPr>
          </a:p>
        </p:txBody>
      </p:sp>
      <p:sp>
        <p:nvSpPr>
          <p:cNvPr id="12" name="ZoneTexte 11"/>
          <p:cNvSpPr txBox="1"/>
          <p:nvPr/>
        </p:nvSpPr>
        <p:spPr>
          <a:xfrm>
            <a:off x="2280858" y="9560545"/>
            <a:ext cx="15440445" cy="3933384"/>
          </a:xfrm>
          <a:prstGeom prst="rect">
            <a:avLst/>
          </a:prstGeom>
          <a:noFill/>
        </p:spPr>
        <p:txBody>
          <a:bodyPr wrap="none" rtlCol="0">
            <a:spAutoFit/>
          </a:bodyPr>
          <a:lstStyle/>
          <a:p>
            <a:r>
              <a:rPr lang="fr-FR" sz="5200" dirty="0" smtClean="0">
                <a:latin typeface="Gill Sans MT" panose="020B0502020104020203" pitchFamily="34" charset="0"/>
              </a:rPr>
              <a:t>Plus </a:t>
            </a:r>
            <a:r>
              <a:rPr lang="fr-FR" sz="5200" dirty="0">
                <a:latin typeface="Gill Sans MT" panose="020B0502020104020203" pitchFamily="34" charset="0"/>
              </a:rPr>
              <a:t>de vérification manuelle des lignes de commandes   </a:t>
            </a:r>
          </a:p>
          <a:p>
            <a:r>
              <a:rPr lang="fr-FR" sz="5200" dirty="0">
                <a:latin typeface="Gill Sans MT" panose="020B0502020104020203" pitchFamily="34" charset="0"/>
              </a:rPr>
              <a:t>Adéquation entre l’article et le prix unitaire</a:t>
            </a:r>
          </a:p>
          <a:p>
            <a:r>
              <a:rPr lang="fr-FR" sz="5200" dirty="0">
                <a:latin typeface="Gill Sans MT" panose="020B0502020104020203" pitchFamily="34" charset="0"/>
              </a:rPr>
              <a:t>Plus d’erreur dans les </a:t>
            </a:r>
            <a:r>
              <a:rPr lang="fr-FR" sz="5200" i="1" dirty="0">
                <a:latin typeface="Gill Sans MT" panose="020B0502020104020203" pitchFamily="34" charset="0"/>
              </a:rPr>
              <a:t>opérations arithmétiques</a:t>
            </a:r>
            <a:r>
              <a:rPr lang="fr-FR" sz="5200" dirty="0">
                <a:latin typeface="Gill Sans MT" panose="020B0502020104020203" pitchFamily="34" charset="0"/>
              </a:rPr>
              <a:t> </a:t>
            </a:r>
          </a:p>
          <a:p>
            <a:endParaRPr lang="fr-FR" sz="5200" dirty="0"/>
          </a:p>
        </p:txBody>
      </p:sp>
      <p:pic>
        <p:nvPicPr>
          <p:cNvPr id="2" name="Image 1"/>
          <p:cNvPicPr>
            <a:picLocks noChangeAspect="1"/>
          </p:cNvPicPr>
          <p:nvPr/>
        </p:nvPicPr>
        <p:blipFill>
          <a:blip r:embed="rId3"/>
          <a:stretch>
            <a:fillRect/>
          </a:stretch>
        </p:blipFill>
        <p:spPr>
          <a:xfrm>
            <a:off x="12192000" y="5363693"/>
            <a:ext cx="11720424" cy="4199131"/>
          </a:xfrm>
          <a:prstGeom prst="rect">
            <a:avLst/>
          </a:prstGeom>
        </p:spPr>
      </p:pic>
      <p:pic>
        <p:nvPicPr>
          <p:cNvPr id="11" name="Image 10"/>
          <p:cNvPicPr>
            <a:picLocks noChangeAspect="1"/>
          </p:cNvPicPr>
          <p:nvPr/>
        </p:nvPicPr>
        <p:blipFill>
          <a:blip r:embed="rId4"/>
          <a:stretch>
            <a:fillRect/>
          </a:stretch>
        </p:blipFill>
        <p:spPr>
          <a:xfrm>
            <a:off x="558617" y="5346440"/>
            <a:ext cx="11493673" cy="4204506"/>
          </a:xfrm>
          <a:prstGeom prst="rect">
            <a:avLst/>
          </a:prstGeom>
        </p:spPr>
      </p:pic>
      <p:sp>
        <p:nvSpPr>
          <p:cNvPr id="3" name="ZoneTexte 2"/>
          <p:cNvSpPr txBox="1"/>
          <p:nvPr/>
        </p:nvSpPr>
        <p:spPr>
          <a:xfrm>
            <a:off x="5300655" y="4833841"/>
            <a:ext cx="2575383" cy="5724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825500" rtl="0" fontAlgn="auto" latinLnBrk="0" hangingPunct="0">
              <a:lnSpc>
                <a:spcPct val="120000"/>
              </a:lnSpc>
              <a:spcBef>
                <a:spcPts val="0"/>
              </a:spcBef>
              <a:spcAft>
                <a:spcPts val="0"/>
              </a:spcAft>
              <a:buClrTx/>
              <a:buSzTx/>
              <a:buFontTx/>
              <a:buNone/>
              <a:tabLst/>
            </a:pPr>
            <a:r>
              <a:rPr lang="fr-FR" b="1" dirty="0" smtClean="0"/>
              <a:t>INTERVENTION</a:t>
            </a:r>
            <a:endParaRPr kumimoji="0" lang="fr-FR" sz="2600" b="1" i="0" u="none" strike="noStrike" cap="none" spc="0" normalizeH="0" baseline="0" dirty="0">
              <a:ln>
                <a:noFill/>
              </a:ln>
              <a:solidFill>
                <a:srgbClr val="000000"/>
              </a:solidFill>
              <a:effectLst/>
              <a:uFillTx/>
              <a:sym typeface="Poppins Regular"/>
            </a:endParaRPr>
          </a:p>
        </p:txBody>
      </p:sp>
      <p:sp>
        <p:nvSpPr>
          <p:cNvPr id="14" name="ZoneTexte 13"/>
          <p:cNvSpPr txBox="1"/>
          <p:nvPr/>
        </p:nvSpPr>
        <p:spPr>
          <a:xfrm>
            <a:off x="16047943" y="4906087"/>
            <a:ext cx="2073643" cy="5724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825500" rtl="0" fontAlgn="auto" latinLnBrk="0" hangingPunct="0">
              <a:lnSpc>
                <a:spcPct val="120000"/>
              </a:lnSpc>
              <a:spcBef>
                <a:spcPts val="0"/>
              </a:spcBef>
              <a:spcAft>
                <a:spcPts val="0"/>
              </a:spcAft>
              <a:buClrTx/>
              <a:buSzTx/>
              <a:buFontTx/>
              <a:buNone/>
              <a:tabLst/>
            </a:pPr>
            <a:r>
              <a:rPr lang="fr-FR" b="1" dirty="0" smtClean="0"/>
              <a:t>COMMANDE</a:t>
            </a:r>
            <a:endParaRPr kumimoji="0" lang="fr-FR" sz="2600" b="1" i="0" u="none" strike="noStrike" cap="none" spc="0" normalizeH="0" baseline="0" dirty="0">
              <a:ln>
                <a:noFill/>
              </a:ln>
              <a:solidFill>
                <a:srgbClr val="000000"/>
              </a:solidFill>
              <a:effectLst/>
              <a:uFillTx/>
              <a:sym typeface="Poppins Regular"/>
            </a:endParaRPr>
          </a:p>
        </p:txBody>
      </p:sp>
      <p:sp>
        <p:nvSpPr>
          <p:cNvPr id="4" name="Rectangle 3"/>
          <p:cNvSpPr/>
          <p:nvPr/>
        </p:nvSpPr>
        <p:spPr>
          <a:xfrm>
            <a:off x="2357167" y="3755214"/>
            <a:ext cx="19390245" cy="978729"/>
          </a:xfrm>
          <a:prstGeom prst="rect">
            <a:avLst/>
          </a:prstGeom>
        </p:spPr>
        <p:txBody>
          <a:bodyPr wrap="none">
            <a:spAutoFit/>
          </a:bodyPr>
          <a:lstStyle/>
          <a:p>
            <a:r>
              <a:rPr lang="fr-FR" sz="4800" b="1" dirty="0">
                <a:latin typeface="Gill Sans MT" panose="020B0502020104020203" pitchFamily="34" charset="0"/>
              </a:rPr>
              <a:t>Le Service Fait </a:t>
            </a:r>
            <a:r>
              <a:rPr lang="fr-FR" sz="4800" dirty="0" smtClean="0">
                <a:latin typeface="Gill Sans MT" panose="020B0502020104020203" pitchFamily="34" charset="0"/>
              </a:rPr>
              <a:t>est </a:t>
            </a:r>
            <a:r>
              <a:rPr lang="fr-FR" sz="4800" dirty="0">
                <a:latin typeface="Gill Sans MT" panose="020B0502020104020203" pitchFamily="34" charset="0"/>
              </a:rPr>
              <a:t>concomitant avec l’action de réception des prestations</a:t>
            </a:r>
          </a:p>
        </p:txBody>
      </p:sp>
      <p:pic>
        <p:nvPicPr>
          <p:cNvPr id="15" name="Image 14"/>
          <p:cNvPicPr>
            <a:picLocks noChangeAspect="1"/>
          </p:cNvPicPr>
          <p:nvPr/>
        </p:nvPicPr>
        <p:blipFill>
          <a:blip r:embed="rId5"/>
          <a:stretch>
            <a:fillRect/>
          </a:stretch>
        </p:blipFill>
        <p:spPr>
          <a:xfrm>
            <a:off x="13909431" y="469238"/>
            <a:ext cx="9969655" cy="3025074"/>
          </a:xfrm>
          <a:prstGeom prst="rect">
            <a:avLst/>
          </a:prstGeom>
        </p:spPr>
      </p:pic>
    </p:spTree>
    <p:extLst>
      <p:ext uri="{BB962C8B-B14F-4D97-AF65-F5344CB8AC3E}">
        <p14:creationId xmlns:p14="http://schemas.microsoft.com/office/powerpoint/2010/main" val="1635062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344523" y="1220957"/>
            <a:ext cx="6971341"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sz="4000" b="1" cap="all" spc="-215" dirty="0">
                <a:solidFill>
                  <a:srgbClr val="0F4378"/>
                </a:solidFill>
                <a:sym typeface="Poppins Bold"/>
              </a:rPr>
              <a:t>Phase </a:t>
            </a:r>
            <a:r>
              <a:rPr lang="fr-FR" sz="4000" b="1" cap="all" spc="-215" dirty="0" smtClean="0">
                <a:solidFill>
                  <a:srgbClr val="0F4378"/>
                </a:solidFill>
                <a:sym typeface="Poppins Bold"/>
              </a:rPr>
              <a:t>5 </a:t>
            </a:r>
            <a:r>
              <a:rPr lang="fr-FR" sz="4000" b="1" cap="all" spc="-215" dirty="0">
                <a:solidFill>
                  <a:srgbClr val="0F4378"/>
                </a:solidFill>
                <a:sym typeface="Poppins Bold"/>
              </a:rPr>
              <a:t>– Commande </a:t>
            </a:r>
            <a:r>
              <a:rPr lang="fr-FR" sz="4000" b="1" cap="all" spc="-215" dirty="0" smtClean="0">
                <a:solidFill>
                  <a:srgbClr val="0F4378"/>
                </a:solidFill>
                <a:sym typeface="Poppins Bold"/>
              </a:rPr>
              <a:t>  RECEPTIONNEE / </a:t>
            </a:r>
            <a:r>
              <a:rPr lang="fr-FR" sz="4000" b="1" cap="all" spc="-215" dirty="0" err="1" smtClean="0">
                <a:solidFill>
                  <a:srgbClr val="0F4378"/>
                </a:solidFill>
                <a:sym typeface="Poppins Bold"/>
              </a:rPr>
              <a:t>liquidee</a:t>
            </a:r>
            <a:endParaRPr sz="4000" b="1" dirty="0">
              <a:latin typeface="Calibri" panose="020F0502020204030204" pitchFamily="34" charset="0"/>
            </a:endParaRPr>
          </a:p>
        </p:txBody>
      </p:sp>
      <p:pic>
        <p:nvPicPr>
          <p:cNvPr id="10" name="Image 9"/>
          <p:cNvPicPr>
            <a:picLocks noChangeAspect="1"/>
          </p:cNvPicPr>
          <p:nvPr/>
        </p:nvPicPr>
        <p:blipFill>
          <a:blip r:embed="rId3"/>
          <a:stretch>
            <a:fillRect/>
          </a:stretch>
        </p:blipFill>
        <p:spPr>
          <a:xfrm>
            <a:off x="14047651" y="468757"/>
            <a:ext cx="9827645" cy="2859084"/>
          </a:xfrm>
          <a:prstGeom prst="rect">
            <a:avLst/>
          </a:prstGeom>
        </p:spPr>
      </p:pic>
      <p:sp>
        <p:nvSpPr>
          <p:cNvPr id="13" name="ZoneTexte 12"/>
          <p:cNvSpPr txBox="1"/>
          <p:nvPr/>
        </p:nvSpPr>
        <p:spPr>
          <a:xfrm>
            <a:off x="2585180" y="4939726"/>
            <a:ext cx="16494128" cy="970137"/>
          </a:xfrm>
          <a:prstGeom prst="rect">
            <a:avLst/>
          </a:prstGeom>
          <a:noFill/>
        </p:spPr>
        <p:txBody>
          <a:bodyPr wrap="square" rtlCol="0">
            <a:spAutoFit/>
          </a:bodyPr>
          <a:lstStyle/>
          <a:p>
            <a:r>
              <a:rPr lang="fr-FR" sz="4800" b="1" dirty="0">
                <a:latin typeface="Gill Sans MT" panose="020B0502020104020203" pitchFamily="34" charset="0"/>
              </a:rPr>
              <a:t>La facture peut être déposée sur </a:t>
            </a:r>
            <a:r>
              <a:rPr lang="fr-FR" sz="4800" b="1" dirty="0" smtClean="0">
                <a:latin typeface="Gill Sans MT" panose="020B0502020104020203" pitchFamily="34" charset="0"/>
              </a:rPr>
              <a:t>Chorus</a:t>
            </a:r>
            <a:endParaRPr lang="fr-FR" sz="4800" dirty="0"/>
          </a:p>
        </p:txBody>
      </p:sp>
      <p:sp>
        <p:nvSpPr>
          <p:cNvPr id="5" name="Rectangle 4"/>
          <p:cNvSpPr/>
          <p:nvPr/>
        </p:nvSpPr>
        <p:spPr>
          <a:xfrm>
            <a:off x="2585180" y="6271267"/>
            <a:ext cx="19904808" cy="903965"/>
          </a:xfrm>
          <a:prstGeom prst="rect">
            <a:avLst/>
          </a:prstGeom>
        </p:spPr>
        <p:txBody>
          <a:bodyPr wrap="none">
            <a:spAutoFit/>
          </a:bodyPr>
          <a:lstStyle/>
          <a:p>
            <a:r>
              <a:rPr lang="fr-FR" sz="4800" b="1" dirty="0">
                <a:latin typeface="Gill Sans MT" panose="020B0502020104020203" pitchFamily="34" charset="0"/>
              </a:rPr>
              <a:t>Une fois la facture déposée sur chorus la liquidation est automatique</a:t>
            </a:r>
          </a:p>
        </p:txBody>
      </p:sp>
      <p:sp>
        <p:nvSpPr>
          <p:cNvPr id="16" name="Rectangle 15"/>
          <p:cNvSpPr/>
          <p:nvPr/>
        </p:nvSpPr>
        <p:spPr>
          <a:xfrm>
            <a:off x="2585180" y="7584497"/>
            <a:ext cx="14969162" cy="903965"/>
          </a:xfrm>
          <a:prstGeom prst="rect">
            <a:avLst/>
          </a:prstGeom>
        </p:spPr>
        <p:txBody>
          <a:bodyPr wrap="none">
            <a:spAutoFit/>
          </a:bodyPr>
          <a:lstStyle/>
          <a:p>
            <a:r>
              <a:rPr lang="fr-FR" sz="4800" b="1" dirty="0" smtClean="0">
                <a:latin typeface="Gill Sans MT" panose="020B0502020104020203" pitchFamily="34" charset="0"/>
              </a:rPr>
              <a:t>L’agent comptable peut procéder au mandatement</a:t>
            </a:r>
            <a:endParaRPr lang="fr-FR" sz="4800" b="1" dirty="0">
              <a:latin typeface="Gill Sans MT" panose="020B0502020104020203" pitchFamily="34" charset="0"/>
            </a:endParaRPr>
          </a:p>
        </p:txBody>
      </p:sp>
    </p:spTree>
    <p:extLst>
      <p:ext uri="{BB962C8B-B14F-4D97-AF65-F5344CB8AC3E}">
        <p14:creationId xmlns:p14="http://schemas.microsoft.com/office/powerpoint/2010/main" val="2086654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0" name="AP-HM,…"/>
          <p:cNvSpPr txBox="1"/>
          <p:nvPr/>
        </p:nvSpPr>
        <p:spPr>
          <a:xfrm>
            <a:off x="1206500" y="1796627"/>
            <a:ext cx="17531557" cy="1175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dirty="0" smtClean="0">
                <a:latin typeface="Calibri" panose="020F0502020204030204" pitchFamily="34" charset="0"/>
              </a:rPr>
              <a:t>AP-HM</a:t>
            </a:r>
            <a:endParaRPr dirty="0">
              <a:latin typeface="Calibri" panose="020F0502020204030204" pitchFamily="34" charset="0"/>
            </a:endParaRPr>
          </a:p>
        </p:txBody>
      </p:sp>
      <p:sp>
        <p:nvSpPr>
          <p:cNvPr id="4831" name="5 Accélérateur linéaire de particules dont 1 appareil de tomothérapie"/>
          <p:cNvSpPr txBox="1"/>
          <p:nvPr/>
        </p:nvSpPr>
        <p:spPr>
          <a:xfrm>
            <a:off x="1557237" y="4322745"/>
            <a:ext cx="5880547" cy="1659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just"/>
            <a:r>
              <a:rPr lang="fr-FR" sz="2800" dirty="0" smtClean="0">
                <a:latin typeface="Gill Sans MT" panose="020B0502020104020203" pitchFamily="34" charset="0"/>
                <a:ea typeface="Times New Roman" panose="02020603050405020304" pitchFamily="18" charset="0"/>
              </a:rPr>
              <a:t>Réduction du </a:t>
            </a:r>
            <a:r>
              <a:rPr lang="fr-FR" sz="2800" dirty="0">
                <a:latin typeface="Gill Sans MT" panose="020B0502020104020203" pitchFamily="34" charset="0"/>
                <a:ea typeface="Times New Roman" panose="02020603050405020304" pitchFamily="18" charset="0"/>
              </a:rPr>
              <a:t>papier </a:t>
            </a:r>
            <a:r>
              <a:rPr lang="fr-FR" sz="2800" dirty="0" smtClean="0">
                <a:latin typeface="Gill Sans MT" panose="020B0502020104020203" pitchFamily="34" charset="0"/>
                <a:ea typeface="Times New Roman" panose="02020603050405020304" pitchFamily="18" charset="0"/>
              </a:rPr>
              <a:t>et des</a:t>
            </a:r>
          </a:p>
          <a:p>
            <a:pPr algn="just"/>
            <a:r>
              <a:rPr lang="fr-FR" sz="2800" dirty="0" smtClean="0">
                <a:latin typeface="Gill Sans MT" panose="020B0502020104020203" pitchFamily="34" charset="0"/>
                <a:ea typeface="Times New Roman" panose="02020603050405020304" pitchFamily="18" charset="0"/>
              </a:rPr>
              <a:t> </a:t>
            </a:r>
            <a:r>
              <a:rPr lang="fr-FR" sz="2800" dirty="0">
                <a:latin typeface="Gill Sans MT" panose="020B0502020104020203" pitchFamily="34" charset="0"/>
                <a:ea typeface="Times New Roman" panose="02020603050405020304" pitchFamily="18" charset="0"/>
              </a:rPr>
              <a:t>coûts de traitement des envois. </a:t>
            </a:r>
            <a:endParaRPr lang="fr-FR" sz="2800" dirty="0" smtClean="0">
              <a:latin typeface="Gill Sans MT" panose="020B0502020104020203" pitchFamily="34" charset="0"/>
              <a:ea typeface="Times New Roman" panose="02020603050405020304" pitchFamily="18" charset="0"/>
            </a:endParaRPr>
          </a:p>
          <a:p>
            <a:pPr algn="just"/>
            <a:r>
              <a:rPr lang="fr-FR" sz="2800" dirty="0" smtClean="0">
                <a:latin typeface="Gill Sans MT" panose="020B0502020104020203" pitchFamily="34" charset="0"/>
                <a:ea typeface="Times New Roman" panose="02020603050405020304" pitchFamily="18" charset="0"/>
              </a:rPr>
              <a:t>Réduction </a:t>
            </a:r>
            <a:r>
              <a:rPr lang="fr-FR" sz="2800" dirty="0">
                <a:latin typeface="Gill Sans MT" panose="020B0502020104020203" pitchFamily="34" charset="0"/>
                <a:ea typeface="Times New Roman" panose="02020603050405020304" pitchFamily="18" charset="0"/>
              </a:rPr>
              <a:t>des </a:t>
            </a:r>
            <a:r>
              <a:rPr lang="fr-FR" sz="2800" dirty="0" smtClean="0">
                <a:latin typeface="Gill Sans MT" panose="020B0502020104020203" pitchFamily="34" charset="0"/>
                <a:ea typeface="Times New Roman" panose="02020603050405020304" pitchFamily="18" charset="0"/>
              </a:rPr>
              <a:t>délais :</a:t>
            </a:r>
          </a:p>
          <a:p>
            <a:pPr algn="just"/>
            <a:r>
              <a:rPr lang="fr-FR" sz="2800" dirty="0" smtClean="0">
                <a:latin typeface="Gill Sans MT" panose="020B0502020104020203" pitchFamily="34" charset="0"/>
                <a:ea typeface="Times New Roman" panose="02020603050405020304" pitchFamily="18" charset="0"/>
              </a:rPr>
              <a:t>-</a:t>
            </a:r>
            <a:r>
              <a:rPr lang="fr-FR" sz="2800" dirty="0">
                <a:latin typeface="Gill Sans MT" panose="020B0502020104020203" pitchFamily="34" charset="0"/>
                <a:ea typeface="Times New Roman" panose="02020603050405020304" pitchFamily="18" charset="0"/>
              </a:rPr>
              <a:t> de traitement de la commande </a:t>
            </a:r>
            <a:endParaRPr lang="fr-FR" sz="2800" dirty="0" smtClean="0">
              <a:latin typeface="Gill Sans MT" panose="020B0502020104020203" pitchFamily="34" charset="0"/>
              <a:ea typeface="Times New Roman" panose="02020603050405020304" pitchFamily="18" charset="0"/>
            </a:endParaRPr>
          </a:p>
          <a:p>
            <a:pPr algn="just"/>
            <a:r>
              <a:rPr lang="fr-FR" sz="2800" dirty="0" smtClean="0">
                <a:latin typeface="Gill Sans MT" panose="020B0502020104020203" pitchFamily="34" charset="0"/>
                <a:ea typeface="Times New Roman" panose="02020603050405020304" pitchFamily="18" charset="0"/>
              </a:rPr>
              <a:t>- de </a:t>
            </a:r>
            <a:r>
              <a:rPr lang="fr-FR" sz="2800" dirty="0">
                <a:latin typeface="Gill Sans MT" panose="020B0502020104020203" pitchFamily="34" charset="0"/>
                <a:ea typeface="Times New Roman" panose="02020603050405020304" pitchFamily="18" charset="0"/>
              </a:rPr>
              <a:t>l’engagement </a:t>
            </a:r>
            <a:r>
              <a:rPr lang="fr-FR" sz="2800" dirty="0" smtClean="0">
                <a:latin typeface="Gill Sans MT" panose="020B0502020104020203" pitchFamily="34" charset="0"/>
                <a:ea typeface="Times New Roman" panose="02020603050405020304" pitchFamily="18" charset="0"/>
              </a:rPr>
              <a:t>comptable</a:t>
            </a:r>
          </a:p>
          <a:p>
            <a:pPr algn="just"/>
            <a:r>
              <a:rPr lang="fr-FR" sz="2800" dirty="0" smtClean="0">
                <a:latin typeface="Gill Sans MT" panose="020B0502020104020203" pitchFamily="34" charset="0"/>
                <a:ea typeface="Times New Roman" panose="02020603050405020304" pitchFamily="18" charset="0"/>
              </a:rPr>
              <a:t>- de l’établissement du mandat.</a:t>
            </a:r>
            <a:endParaRPr lang="fr-FR" sz="2800" dirty="0">
              <a:latin typeface="Gill Sans MT" panose="020B0502020104020203" pitchFamily="34" charset="0"/>
              <a:ea typeface="Times New Roman" panose="02020603050405020304" pitchFamily="18" charset="0"/>
            </a:endParaRPr>
          </a:p>
          <a:p>
            <a:pPr defTabSz="457200">
              <a:lnSpc>
                <a:spcPct val="100000"/>
              </a:lnSpc>
              <a:defRPr sz="3100"/>
            </a:pPr>
            <a:endParaRPr sz="2800" dirty="0">
              <a:latin typeface="Gill Sans MT" panose="020B0502020104020203" pitchFamily="34" charset="0"/>
            </a:endParaRPr>
          </a:p>
          <a:p>
            <a:pPr defTabSz="457200">
              <a:lnSpc>
                <a:spcPct val="100000"/>
              </a:lnSpc>
              <a:defRPr sz="3100"/>
            </a:pPr>
            <a:endParaRPr sz="2800" dirty="0">
              <a:latin typeface="Gill Sans MT" panose="020B0502020104020203" pitchFamily="34" charset="0"/>
            </a:endParaRPr>
          </a:p>
        </p:txBody>
      </p:sp>
      <p:sp>
        <p:nvSpPr>
          <p:cNvPr id="4833" name="Ligne"/>
          <p:cNvSpPr/>
          <p:nvPr/>
        </p:nvSpPr>
        <p:spPr>
          <a:xfrm flipV="1">
            <a:off x="1193799" y="3127799"/>
            <a:ext cx="1" cy="3029679"/>
          </a:xfrm>
          <a:prstGeom prst="line">
            <a:avLst/>
          </a:prstGeom>
          <a:ln w="63500">
            <a:solidFill>
              <a:srgbClr val="0F4378"/>
            </a:solidFill>
            <a:miter lim="400000"/>
          </a:ln>
        </p:spPr>
        <p:txBody>
          <a:bodyPr lIns="50800" tIns="50800" rIns="50800" bIns="50800" anchor="ctr"/>
          <a:lstStyle/>
          <a:p>
            <a:endParaRPr/>
          </a:p>
        </p:txBody>
      </p:sp>
      <p:sp>
        <p:nvSpPr>
          <p:cNvPr id="4834" name="Rectangle"/>
          <p:cNvSpPr/>
          <p:nvPr/>
        </p:nvSpPr>
        <p:spPr>
          <a:xfrm>
            <a:off x="1230064" y="3115914"/>
            <a:ext cx="6207720" cy="896441"/>
          </a:xfrm>
          <a:prstGeom prst="rect">
            <a:avLst/>
          </a:prstGeom>
          <a:solidFill>
            <a:srgbClr val="0F4378"/>
          </a:solidFill>
          <a:ln w="12700">
            <a:miter lim="400000"/>
          </a:ln>
        </p:spPr>
        <p:txBody>
          <a:bodyPr lIns="50800" tIns="50800" rIns="50800" bIns="50800" anchor="ctr"/>
          <a:lstStyle/>
          <a:p>
            <a:endParaRPr/>
          </a:p>
        </p:txBody>
      </p:sp>
      <p:sp>
        <p:nvSpPr>
          <p:cNvPr id="4835" name="Radiothérapie"/>
          <p:cNvSpPr txBox="1"/>
          <p:nvPr/>
        </p:nvSpPr>
        <p:spPr>
          <a:xfrm>
            <a:off x="1515658" y="3009686"/>
            <a:ext cx="2988387" cy="402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lvl1pPr defTabSz="457200">
              <a:lnSpc>
                <a:spcPts val="7600"/>
              </a:lnSpc>
              <a:defRPr sz="3100">
                <a:solidFill>
                  <a:srgbClr val="FFFFFF"/>
                </a:solidFill>
                <a:latin typeface="+mn-lt"/>
                <a:ea typeface="+mn-ea"/>
                <a:cs typeface="+mn-cs"/>
                <a:sym typeface="Poppins Bold"/>
              </a:defRPr>
            </a:lvl1pPr>
          </a:lstStyle>
          <a:p>
            <a:r>
              <a:rPr lang="fr-FR" sz="3200" b="1" dirty="0">
                <a:latin typeface="Gill Sans MT" panose="020B0502020104020203" pitchFamily="34" charset="0"/>
                <a:ea typeface="Times New Roman" panose="02020603050405020304" pitchFamily="18" charset="0"/>
              </a:rPr>
              <a:t>Gains financiers</a:t>
            </a:r>
            <a:endParaRPr dirty="0">
              <a:latin typeface="Calibri" panose="020F0502020204030204" pitchFamily="34" charset="0"/>
            </a:endParaRPr>
          </a:p>
        </p:txBody>
      </p:sp>
      <p:sp>
        <p:nvSpPr>
          <p:cNvPr id="4836" name="Rectangle"/>
          <p:cNvSpPr/>
          <p:nvPr/>
        </p:nvSpPr>
        <p:spPr>
          <a:xfrm>
            <a:off x="16067509" y="3091686"/>
            <a:ext cx="6207721" cy="896442"/>
          </a:xfrm>
          <a:prstGeom prst="rect">
            <a:avLst/>
          </a:prstGeom>
          <a:solidFill>
            <a:srgbClr val="0F4378"/>
          </a:solidFill>
          <a:ln w="12700">
            <a:miter lim="400000"/>
          </a:ln>
        </p:spPr>
        <p:txBody>
          <a:bodyPr lIns="50800" tIns="50800" rIns="50800" bIns="50800" anchor="ctr"/>
          <a:lstStyle/>
          <a:p>
            <a:endParaRPr/>
          </a:p>
        </p:txBody>
      </p:sp>
      <p:sp>
        <p:nvSpPr>
          <p:cNvPr id="4837" name="Médecine nucléaire"/>
          <p:cNvSpPr txBox="1"/>
          <p:nvPr/>
        </p:nvSpPr>
        <p:spPr>
          <a:xfrm>
            <a:off x="16374347" y="2949445"/>
            <a:ext cx="4353113" cy="929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7600"/>
              </a:lnSpc>
              <a:defRPr sz="3100">
                <a:solidFill>
                  <a:srgbClr val="FFFFFF"/>
                </a:solidFill>
                <a:latin typeface="+mn-lt"/>
                <a:ea typeface="+mn-ea"/>
                <a:cs typeface="+mn-cs"/>
                <a:sym typeface="Poppins Bold"/>
              </a:defRPr>
            </a:lvl1pPr>
          </a:lstStyle>
          <a:p>
            <a:r>
              <a:rPr lang="fr-FR" sz="3200" b="1" dirty="0">
                <a:latin typeface="Gill Sans MT" panose="020B0502020104020203" pitchFamily="34" charset="0"/>
                <a:ea typeface="Times New Roman" panose="02020603050405020304" pitchFamily="18" charset="0"/>
              </a:rPr>
              <a:t>Fiabilisation de l’achat</a:t>
            </a:r>
            <a:endParaRPr dirty="0">
              <a:latin typeface="Calibri" panose="020F0502020204030204" pitchFamily="34" charset="0"/>
            </a:endParaRPr>
          </a:p>
        </p:txBody>
      </p:sp>
      <p:sp>
        <p:nvSpPr>
          <p:cNvPr id="4838" name="Ligne"/>
          <p:cNvSpPr/>
          <p:nvPr/>
        </p:nvSpPr>
        <p:spPr>
          <a:xfrm flipV="1">
            <a:off x="16086192" y="3091686"/>
            <a:ext cx="1" cy="3029679"/>
          </a:xfrm>
          <a:prstGeom prst="line">
            <a:avLst/>
          </a:prstGeom>
          <a:ln w="63500">
            <a:solidFill>
              <a:srgbClr val="0F4378"/>
            </a:solidFill>
            <a:miter lim="400000"/>
          </a:ln>
        </p:spPr>
        <p:txBody>
          <a:bodyPr lIns="50800" tIns="50800" rIns="50800" bIns="50800" anchor="ctr"/>
          <a:lstStyle/>
          <a:p>
            <a:endParaRPr/>
          </a:p>
        </p:txBody>
      </p:sp>
      <p:sp>
        <p:nvSpPr>
          <p:cNvPr id="4841" name="Ligne"/>
          <p:cNvSpPr/>
          <p:nvPr/>
        </p:nvSpPr>
        <p:spPr>
          <a:xfrm flipV="1">
            <a:off x="8639996" y="3127799"/>
            <a:ext cx="1" cy="3029679"/>
          </a:xfrm>
          <a:prstGeom prst="line">
            <a:avLst/>
          </a:prstGeom>
          <a:ln w="63500">
            <a:solidFill>
              <a:srgbClr val="0F4378"/>
            </a:solidFill>
            <a:miter lim="400000"/>
          </a:ln>
        </p:spPr>
        <p:txBody>
          <a:bodyPr lIns="50800" tIns="50800" rIns="50800" bIns="50800" anchor="ctr"/>
          <a:lstStyle/>
          <a:p>
            <a:endParaRPr/>
          </a:p>
        </p:txBody>
      </p:sp>
      <p:sp>
        <p:nvSpPr>
          <p:cNvPr id="4842" name="Rectangle"/>
          <p:cNvSpPr/>
          <p:nvPr/>
        </p:nvSpPr>
        <p:spPr>
          <a:xfrm>
            <a:off x="8676260" y="3133499"/>
            <a:ext cx="6207721" cy="896441"/>
          </a:xfrm>
          <a:prstGeom prst="rect">
            <a:avLst/>
          </a:prstGeom>
          <a:solidFill>
            <a:srgbClr val="0F4378"/>
          </a:solidFill>
          <a:ln w="12700">
            <a:miter lim="400000"/>
          </a:ln>
        </p:spPr>
        <p:txBody>
          <a:bodyPr lIns="50800" tIns="50800" rIns="50800" bIns="50800" anchor="ctr"/>
          <a:lstStyle/>
          <a:p>
            <a:endParaRPr/>
          </a:p>
        </p:txBody>
      </p:sp>
      <p:sp>
        <p:nvSpPr>
          <p:cNvPr id="4843" name="Radiodiagnostic"/>
          <p:cNvSpPr txBox="1"/>
          <p:nvPr/>
        </p:nvSpPr>
        <p:spPr>
          <a:xfrm>
            <a:off x="8940850" y="2993372"/>
            <a:ext cx="4026100" cy="929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7600"/>
              </a:lnSpc>
              <a:defRPr sz="3100">
                <a:solidFill>
                  <a:srgbClr val="FFFFFF"/>
                </a:solidFill>
                <a:latin typeface="+mn-lt"/>
                <a:ea typeface="+mn-ea"/>
                <a:cs typeface="+mn-cs"/>
                <a:sym typeface="Poppins Bold"/>
              </a:defRPr>
            </a:lvl1pPr>
          </a:lstStyle>
          <a:p>
            <a:r>
              <a:rPr lang="fr-FR" sz="3200" b="1" dirty="0">
                <a:latin typeface="Gill Sans MT" panose="020B0502020104020203" pitchFamily="34" charset="0"/>
                <a:ea typeface="Times New Roman" panose="02020603050405020304" pitchFamily="18" charset="0"/>
              </a:rPr>
              <a:t>Gain de productivité</a:t>
            </a:r>
            <a:endParaRPr dirty="0">
              <a:latin typeface="Calibri" panose="020F0502020204030204" pitchFamily="34" charset="0"/>
            </a:endParaRPr>
          </a:p>
        </p:txBody>
      </p:sp>
      <p:sp>
        <p:nvSpPr>
          <p:cNvPr id="4844" name="Rectangle"/>
          <p:cNvSpPr/>
          <p:nvPr/>
        </p:nvSpPr>
        <p:spPr>
          <a:xfrm>
            <a:off x="1264071" y="8399192"/>
            <a:ext cx="6207721" cy="896442"/>
          </a:xfrm>
          <a:prstGeom prst="rect">
            <a:avLst/>
          </a:prstGeom>
          <a:solidFill>
            <a:srgbClr val="0F4378"/>
          </a:solidFill>
          <a:ln w="12700">
            <a:miter lim="400000"/>
          </a:ln>
        </p:spPr>
        <p:txBody>
          <a:bodyPr lIns="50800" tIns="50800" rIns="50800" bIns="50800" anchor="ctr"/>
          <a:lstStyle/>
          <a:p>
            <a:endParaRPr/>
          </a:p>
        </p:txBody>
      </p:sp>
      <p:sp>
        <p:nvSpPr>
          <p:cNvPr id="4845" name="Autres équipements lourds"/>
          <p:cNvSpPr txBox="1"/>
          <p:nvPr/>
        </p:nvSpPr>
        <p:spPr>
          <a:xfrm>
            <a:off x="1545259" y="8195901"/>
            <a:ext cx="4928591" cy="929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7600"/>
              </a:lnSpc>
              <a:defRPr sz="3100">
                <a:solidFill>
                  <a:srgbClr val="FFFFFF"/>
                </a:solidFill>
                <a:latin typeface="+mn-lt"/>
                <a:ea typeface="+mn-ea"/>
                <a:cs typeface="+mn-cs"/>
                <a:sym typeface="Poppins Bold"/>
              </a:defRPr>
            </a:lvl1pPr>
          </a:lstStyle>
          <a:p>
            <a:r>
              <a:rPr lang="fr-FR" sz="3200" b="1" dirty="0">
                <a:latin typeface="Gill Sans MT" panose="020B0502020104020203" pitchFamily="34" charset="0"/>
                <a:ea typeface="Times New Roman" panose="02020603050405020304" pitchFamily="18" charset="0"/>
              </a:rPr>
              <a:t>Traçabilité en temps réel</a:t>
            </a:r>
            <a:endParaRPr dirty="0">
              <a:latin typeface="Calibri" panose="020F0502020204030204" pitchFamily="34" charset="0"/>
            </a:endParaRPr>
          </a:p>
        </p:txBody>
      </p:sp>
      <p:sp>
        <p:nvSpPr>
          <p:cNvPr id="4846" name="Ligne"/>
          <p:cNvSpPr/>
          <p:nvPr/>
        </p:nvSpPr>
        <p:spPr>
          <a:xfrm flipV="1">
            <a:off x="1227807" y="8397403"/>
            <a:ext cx="1" cy="4235657"/>
          </a:xfrm>
          <a:prstGeom prst="line">
            <a:avLst/>
          </a:prstGeom>
          <a:ln w="63500">
            <a:solidFill>
              <a:srgbClr val="0F4378"/>
            </a:solidFill>
            <a:miter lim="400000"/>
          </a:ln>
        </p:spPr>
        <p:txBody>
          <a:bodyPr lIns="50800" tIns="50800" rIns="50800" bIns="50800" anchor="ctr"/>
          <a:lstStyle/>
          <a:p>
            <a:endParaRPr/>
          </a:p>
        </p:txBody>
      </p:sp>
      <p:sp>
        <p:nvSpPr>
          <p:cNvPr id="2" name="Rectangle 1"/>
          <p:cNvSpPr/>
          <p:nvPr/>
        </p:nvSpPr>
        <p:spPr>
          <a:xfrm>
            <a:off x="8940850" y="4045223"/>
            <a:ext cx="6282034" cy="4228850"/>
          </a:xfrm>
          <a:prstGeom prst="rect">
            <a:avLst/>
          </a:prstGeom>
        </p:spPr>
        <p:txBody>
          <a:bodyPr wrap="square">
            <a:spAutoFit/>
          </a:bodyPr>
          <a:lstStyle/>
          <a:p>
            <a:r>
              <a:rPr lang="fr-FR" sz="2800" dirty="0" smtClean="0">
                <a:latin typeface="Gill Sans MT" panose="020B0502020104020203" pitchFamily="34" charset="0"/>
                <a:ea typeface="Times New Roman" panose="02020603050405020304" pitchFamily="18" charset="0"/>
              </a:rPr>
              <a:t>Suppression de la double </a:t>
            </a:r>
            <a:r>
              <a:rPr lang="fr-FR" sz="2800" dirty="0">
                <a:latin typeface="Gill Sans MT" panose="020B0502020104020203" pitchFamily="34" charset="0"/>
                <a:ea typeface="Times New Roman" panose="02020603050405020304" pitchFamily="18" charset="0"/>
              </a:rPr>
              <a:t>saisie </a:t>
            </a:r>
            <a:endParaRPr lang="fr-FR" sz="2800" dirty="0" smtClean="0">
              <a:latin typeface="Gill Sans MT" panose="020B0502020104020203" pitchFamily="34" charset="0"/>
              <a:ea typeface="Times New Roman" panose="02020603050405020304" pitchFamily="18" charset="0"/>
            </a:endParaRPr>
          </a:p>
          <a:p>
            <a:r>
              <a:rPr lang="fr-FR" sz="2800" dirty="0" smtClean="0">
                <a:latin typeface="Gill Sans MT" panose="020B0502020104020203" pitchFamily="34" charset="0"/>
                <a:ea typeface="Times New Roman" panose="02020603050405020304" pitchFamily="18" charset="0"/>
              </a:rPr>
              <a:t>Plus de vérification </a:t>
            </a:r>
            <a:r>
              <a:rPr lang="fr-FR" sz="2800" dirty="0">
                <a:latin typeface="Gill Sans MT" panose="020B0502020104020203" pitchFamily="34" charset="0"/>
                <a:ea typeface="Times New Roman" panose="02020603050405020304" pitchFamily="18" charset="0"/>
              </a:rPr>
              <a:t>concernant les informations réglementaires contenues le bon de </a:t>
            </a:r>
            <a:r>
              <a:rPr lang="fr-FR" sz="2800" dirty="0" smtClean="0">
                <a:latin typeface="Gill Sans MT" panose="020B0502020104020203" pitchFamily="34" charset="0"/>
                <a:ea typeface="Times New Roman" panose="02020603050405020304" pitchFamily="18" charset="0"/>
              </a:rPr>
              <a:t>commande</a:t>
            </a:r>
          </a:p>
          <a:p>
            <a:r>
              <a:rPr lang="fr-FR" sz="2800" dirty="0" smtClean="0">
                <a:latin typeface="Gill Sans MT" panose="020B0502020104020203" pitchFamily="34" charset="0"/>
                <a:ea typeface="Times New Roman" panose="02020603050405020304" pitchFamily="18" charset="0"/>
              </a:rPr>
              <a:t>Pas </a:t>
            </a:r>
            <a:r>
              <a:rPr lang="fr-FR" sz="2800" dirty="0">
                <a:latin typeface="Gill Sans MT" panose="020B0502020104020203" pitchFamily="34" charset="0"/>
                <a:ea typeface="Times New Roman" panose="02020603050405020304" pitchFamily="18" charset="0"/>
              </a:rPr>
              <a:t>de délai de traitement, </a:t>
            </a:r>
            <a:endParaRPr lang="fr-FR" sz="2800" dirty="0" smtClean="0">
              <a:latin typeface="Gill Sans MT" panose="020B0502020104020203" pitchFamily="34" charset="0"/>
              <a:ea typeface="Times New Roman" panose="02020603050405020304" pitchFamily="18" charset="0"/>
            </a:endParaRPr>
          </a:p>
          <a:p>
            <a:r>
              <a:rPr lang="fr-FR" sz="2800" dirty="0" smtClean="0">
                <a:latin typeface="Gill Sans MT" panose="020B0502020104020203" pitchFamily="34" charset="0"/>
                <a:ea typeface="Times New Roman" panose="02020603050405020304" pitchFamily="18" charset="0"/>
              </a:rPr>
              <a:t>Pas </a:t>
            </a:r>
            <a:r>
              <a:rPr lang="fr-FR" sz="2800" dirty="0">
                <a:latin typeface="Gill Sans MT" panose="020B0502020104020203" pitchFamily="34" charset="0"/>
                <a:ea typeface="Times New Roman" panose="02020603050405020304" pitchFamily="18" charset="0"/>
              </a:rPr>
              <a:t>d’édition de commandes </a:t>
            </a:r>
            <a:r>
              <a:rPr lang="fr-FR" sz="2800" dirty="0" smtClean="0">
                <a:latin typeface="Gill Sans MT" panose="020B0502020104020203" pitchFamily="34" charset="0"/>
                <a:ea typeface="Times New Roman" panose="02020603050405020304" pitchFamily="18" charset="0"/>
              </a:rPr>
              <a:t>papier</a:t>
            </a:r>
          </a:p>
          <a:p>
            <a:r>
              <a:rPr lang="fr-FR" sz="2800" dirty="0" smtClean="0">
                <a:latin typeface="Gill Sans MT" panose="020B0502020104020203" pitchFamily="34" charset="0"/>
                <a:ea typeface="Times New Roman" panose="02020603050405020304" pitchFamily="18" charset="0"/>
              </a:rPr>
              <a:t>Pas </a:t>
            </a:r>
            <a:r>
              <a:rPr lang="fr-FR" sz="2800" dirty="0">
                <a:latin typeface="Gill Sans MT" panose="020B0502020104020203" pitchFamily="34" charset="0"/>
                <a:ea typeface="Times New Roman" panose="02020603050405020304" pitchFamily="18" charset="0"/>
              </a:rPr>
              <a:t>d’envoi de commandes par courrier interne à la comptabilité.</a:t>
            </a:r>
            <a:endParaRPr lang="fr-FR" dirty="0"/>
          </a:p>
        </p:txBody>
      </p:sp>
      <p:sp>
        <p:nvSpPr>
          <p:cNvPr id="3" name="Rectangle 2"/>
          <p:cNvSpPr/>
          <p:nvPr/>
        </p:nvSpPr>
        <p:spPr>
          <a:xfrm>
            <a:off x="16179230" y="4142172"/>
            <a:ext cx="7647924" cy="2677656"/>
          </a:xfrm>
          <a:prstGeom prst="rect">
            <a:avLst/>
          </a:prstGeom>
        </p:spPr>
        <p:txBody>
          <a:bodyPr wrap="square">
            <a:spAutoFit/>
          </a:bodyPr>
          <a:lstStyle/>
          <a:p>
            <a:pPr algn="just"/>
            <a:r>
              <a:rPr lang="fr-FR" sz="2800" dirty="0" smtClean="0">
                <a:latin typeface="Gill Sans MT" panose="020B0502020104020203" pitchFamily="34" charset="0"/>
                <a:ea typeface="Times New Roman" panose="02020603050405020304" pitchFamily="18" charset="0"/>
              </a:rPr>
              <a:t>Pas d’erreurs </a:t>
            </a:r>
            <a:r>
              <a:rPr lang="fr-FR" sz="2800" dirty="0">
                <a:latin typeface="Gill Sans MT" panose="020B0502020104020203" pitchFamily="34" charset="0"/>
                <a:ea typeface="Times New Roman" panose="02020603050405020304" pitchFamily="18" charset="0"/>
              </a:rPr>
              <a:t>de saisie </a:t>
            </a:r>
            <a:r>
              <a:rPr lang="fr-FR" sz="2800" dirty="0" smtClean="0">
                <a:latin typeface="Gill Sans MT" panose="020B0502020104020203" pitchFamily="34" charset="0"/>
                <a:ea typeface="Times New Roman" panose="02020603050405020304" pitchFamily="18" charset="0"/>
              </a:rPr>
              <a:t>: </a:t>
            </a:r>
          </a:p>
          <a:p>
            <a:pPr marL="457200" indent="-457200" algn="just">
              <a:buFontTx/>
              <a:buChar char="-"/>
            </a:pPr>
            <a:r>
              <a:rPr lang="fr-FR" sz="2800" dirty="0" smtClean="0">
                <a:latin typeface="Gill Sans MT" panose="020B0502020104020203" pitchFamily="34" charset="0"/>
                <a:ea typeface="Times New Roman" panose="02020603050405020304" pitchFamily="18" charset="0"/>
              </a:rPr>
              <a:t>numéro </a:t>
            </a:r>
            <a:r>
              <a:rPr lang="fr-FR" sz="2800" dirty="0">
                <a:latin typeface="Gill Sans MT" panose="020B0502020104020203" pitchFamily="34" charset="0"/>
                <a:ea typeface="Times New Roman" panose="02020603050405020304" pitchFamily="18" charset="0"/>
              </a:rPr>
              <a:t>de marché, </a:t>
            </a:r>
            <a:r>
              <a:rPr lang="fr-FR" sz="2800" dirty="0" smtClean="0">
                <a:latin typeface="Gill Sans MT" panose="020B0502020104020203" pitchFamily="34" charset="0"/>
                <a:ea typeface="Times New Roman" panose="02020603050405020304" pitchFamily="18" charset="0"/>
              </a:rPr>
              <a:t>d’imputation </a:t>
            </a:r>
            <a:r>
              <a:rPr lang="fr-FR" sz="2800" dirty="0">
                <a:latin typeface="Gill Sans MT" panose="020B0502020104020203" pitchFamily="34" charset="0"/>
                <a:ea typeface="Times New Roman" panose="02020603050405020304" pitchFamily="18" charset="0"/>
              </a:rPr>
              <a:t>budgétaire</a:t>
            </a:r>
            <a:r>
              <a:rPr lang="fr-FR" sz="2800" dirty="0" smtClean="0">
                <a:latin typeface="Gill Sans MT" panose="020B0502020104020203" pitchFamily="34" charset="0"/>
                <a:ea typeface="Times New Roman" panose="02020603050405020304" pitchFamily="18" charset="0"/>
              </a:rPr>
              <a:t>,</a:t>
            </a:r>
          </a:p>
          <a:p>
            <a:pPr algn="just"/>
            <a:r>
              <a:rPr lang="fr-FR" sz="2800" dirty="0" smtClean="0">
                <a:latin typeface="Gill Sans MT" panose="020B0502020104020203" pitchFamily="34" charset="0"/>
                <a:ea typeface="Times New Roman" panose="02020603050405020304" pitchFamily="18" charset="0"/>
              </a:rPr>
              <a:t>de </a:t>
            </a:r>
            <a:r>
              <a:rPr lang="fr-FR" sz="2800" dirty="0">
                <a:latin typeface="Gill Sans MT" panose="020B0502020104020203" pitchFamily="34" charset="0"/>
                <a:ea typeface="Times New Roman" panose="02020603050405020304" pitchFamily="18" charset="0"/>
              </a:rPr>
              <a:t>fournisseur, </a:t>
            </a:r>
            <a:r>
              <a:rPr lang="fr-FR" sz="2800" dirty="0" smtClean="0">
                <a:latin typeface="Gill Sans MT" panose="020B0502020104020203" pitchFamily="34" charset="0"/>
                <a:ea typeface="Times New Roman" panose="02020603050405020304" pitchFamily="18" charset="0"/>
              </a:rPr>
              <a:t>de </a:t>
            </a:r>
            <a:r>
              <a:rPr lang="fr-FR" sz="2800" dirty="0">
                <a:latin typeface="Gill Sans MT" panose="020B0502020104020203" pitchFamily="34" charset="0"/>
                <a:ea typeface="Times New Roman" panose="02020603050405020304" pitchFamily="18" charset="0"/>
              </a:rPr>
              <a:t>prix </a:t>
            </a:r>
            <a:r>
              <a:rPr lang="fr-FR" sz="2800" dirty="0" smtClean="0">
                <a:latin typeface="Gill Sans MT" panose="020B0502020104020203" pitchFamily="34" charset="0"/>
                <a:ea typeface="Times New Roman" panose="02020603050405020304" pitchFamily="18" charset="0"/>
              </a:rPr>
              <a:t>BPU</a:t>
            </a:r>
          </a:p>
          <a:p>
            <a:pPr algn="just"/>
            <a:r>
              <a:rPr lang="fr-FR" sz="2800" dirty="0" smtClean="0">
                <a:latin typeface="Gill Sans MT" panose="020B0502020104020203" pitchFamily="34" charset="0"/>
                <a:ea typeface="Times New Roman" panose="02020603050405020304" pitchFamily="18" charset="0"/>
              </a:rPr>
              <a:t>corrélation </a:t>
            </a:r>
            <a:r>
              <a:rPr lang="fr-FR" sz="2800" dirty="0">
                <a:latin typeface="Gill Sans MT" panose="020B0502020104020203" pitchFamily="34" charset="0"/>
                <a:ea typeface="Times New Roman" panose="02020603050405020304" pitchFamily="18" charset="0"/>
              </a:rPr>
              <a:t>entre les interventions et les commandes.</a:t>
            </a:r>
            <a:endParaRPr lang="fr-FR" sz="1100" dirty="0">
              <a:latin typeface="Gill Sans MT" panose="020B0502020104020203" pitchFamily="34" charset="0"/>
              <a:ea typeface="Times New Roman" panose="02020603050405020304" pitchFamily="18" charset="0"/>
            </a:endParaRPr>
          </a:p>
        </p:txBody>
      </p:sp>
      <p:sp>
        <p:nvSpPr>
          <p:cNvPr id="4" name="Rectangle 3"/>
          <p:cNvSpPr/>
          <p:nvPr/>
        </p:nvSpPr>
        <p:spPr>
          <a:xfrm>
            <a:off x="1682262" y="9282496"/>
            <a:ext cx="6392063" cy="3194721"/>
          </a:xfrm>
          <a:prstGeom prst="rect">
            <a:avLst/>
          </a:prstGeom>
        </p:spPr>
        <p:txBody>
          <a:bodyPr wrap="square">
            <a:spAutoFit/>
          </a:bodyPr>
          <a:lstStyle/>
          <a:p>
            <a:pPr algn="just"/>
            <a:r>
              <a:rPr lang="fr-FR" sz="2800" dirty="0" smtClean="0">
                <a:latin typeface="Gill Sans MT" panose="020B0502020104020203" pitchFamily="34" charset="0"/>
                <a:ea typeface="Times New Roman" panose="02020603050405020304" pitchFamily="18" charset="0"/>
              </a:rPr>
              <a:t>Visualisation </a:t>
            </a:r>
            <a:r>
              <a:rPr lang="fr-FR" sz="2800" dirty="0">
                <a:latin typeface="Gill Sans MT" panose="020B0502020104020203" pitchFamily="34" charset="0"/>
                <a:ea typeface="Times New Roman" panose="02020603050405020304" pitchFamily="18" charset="0"/>
              </a:rPr>
              <a:t>de l’information pour tous les acteurs </a:t>
            </a:r>
            <a:endParaRPr lang="fr-FR" sz="2800" dirty="0" smtClean="0">
              <a:latin typeface="Gill Sans MT" panose="020B0502020104020203" pitchFamily="34" charset="0"/>
              <a:ea typeface="Times New Roman" panose="02020603050405020304" pitchFamily="18" charset="0"/>
            </a:endParaRPr>
          </a:p>
          <a:p>
            <a:pPr algn="just"/>
            <a:r>
              <a:rPr lang="fr-FR" sz="2800" dirty="0" smtClean="0">
                <a:latin typeface="Gill Sans MT" panose="020B0502020104020203" pitchFamily="34" charset="0"/>
                <a:ea typeface="Times New Roman" panose="02020603050405020304" pitchFamily="18" charset="0"/>
              </a:rPr>
              <a:t>Visualisation </a:t>
            </a:r>
            <a:r>
              <a:rPr lang="fr-FR" sz="2800" dirty="0">
                <a:latin typeface="Gill Sans MT" panose="020B0502020104020203" pitchFamily="34" charset="0"/>
                <a:ea typeface="Times New Roman" panose="02020603050405020304" pitchFamily="18" charset="0"/>
              </a:rPr>
              <a:t>de l’avancement du traitement de la commande </a:t>
            </a:r>
            <a:endParaRPr lang="fr-FR" sz="2800" dirty="0" smtClean="0">
              <a:latin typeface="Gill Sans MT" panose="020B0502020104020203" pitchFamily="34" charset="0"/>
              <a:ea typeface="Times New Roman" panose="02020603050405020304" pitchFamily="18" charset="0"/>
            </a:endParaRPr>
          </a:p>
          <a:p>
            <a:pPr algn="just"/>
            <a:r>
              <a:rPr lang="fr-FR" sz="2800" dirty="0" smtClean="0">
                <a:latin typeface="Gill Sans MT" panose="020B0502020104020203" pitchFamily="34" charset="0"/>
                <a:ea typeface="Times New Roman" panose="02020603050405020304" pitchFamily="18" charset="0"/>
              </a:rPr>
              <a:t>Archivage </a:t>
            </a:r>
            <a:r>
              <a:rPr lang="fr-FR" sz="2800" dirty="0">
                <a:latin typeface="Gill Sans MT" panose="020B0502020104020203" pitchFamily="34" charset="0"/>
                <a:ea typeface="Times New Roman" panose="02020603050405020304" pitchFamily="18" charset="0"/>
              </a:rPr>
              <a:t>électronique </a:t>
            </a:r>
            <a:r>
              <a:rPr lang="fr-FR" sz="2800" dirty="0" smtClean="0">
                <a:latin typeface="Gill Sans MT" panose="020B0502020104020203" pitchFamily="34" charset="0"/>
                <a:ea typeface="Times New Roman" panose="02020603050405020304" pitchFamily="18" charset="0"/>
              </a:rPr>
              <a:t>.</a:t>
            </a:r>
            <a:endParaRPr lang="fr-FR" sz="1100" dirty="0">
              <a:latin typeface="Gill Sans MT" panose="020B0502020104020203" pitchFamily="34" charset="0"/>
              <a:ea typeface="Times New Roman" panose="02020603050405020304" pitchFamily="18" charset="0"/>
            </a:endParaRPr>
          </a:p>
          <a:p>
            <a:pPr algn="just"/>
            <a:r>
              <a:rPr lang="fr-FR" sz="2800" dirty="0" err="1" smtClean="0">
                <a:latin typeface="Gill Sans MT" panose="020B0502020104020203" pitchFamily="34" charset="0"/>
                <a:ea typeface="Times New Roman" panose="02020603050405020304" pitchFamily="18" charset="0"/>
              </a:rPr>
              <a:t>Requêtage</a:t>
            </a:r>
            <a:r>
              <a:rPr lang="fr-FR" sz="2800" dirty="0" smtClean="0">
                <a:latin typeface="Gill Sans MT" panose="020B0502020104020203" pitchFamily="34" charset="0"/>
                <a:ea typeface="Times New Roman" panose="02020603050405020304" pitchFamily="18" charset="0"/>
              </a:rPr>
              <a:t> </a:t>
            </a:r>
            <a:r>
              <a:rPr lang="fr-FR" sz="2800" dirty="0">
                <a:latin typeface="Gill Sans MT" panose="020B0502020104020203" pitchFamily="34" charset="0"/>
                <a:ea typeface="Times New Roman" panose="02020603050405020304" pitchFamily="18" charset="0"/>
              </a:rPr>
              <a:t>des données.</a:t>
            </a:r>
            <a:endParaRPr lang="fr-FR" sz="1100" dirty="0">
              <a:latin typeface="Gill Sans MT" panose="020B0502020104020203" pitchFamily="34" charset="0"/>
              <a:ea typeface="Times New Roman" panose="02020603050405020304" pitchFamily="18" charset="0"/>
            </a:endParaRPr>
          </a:p>
        </p:txBody>
      </p:sp>
      <p:sp>
        <p:nvSpPr>
          <p:cNvPr id="19" name="Rectangle"/>
          <p:cNvSpPr/>
          <p:nvPr/>
        </p:nvSpPr>
        <p:spPr>
          <a:xfrm>
            <a:off x="8974858" y="8381281"/>
            <a:ext cx="6207721" cy="896442"/>
          </a:xfrm>
          <a:prstGeom prst="rect">
            <a:avLst/>
          </a:prstGeom>
          <a:solidFill>
            <a:srgbClr val="0F4378"/>
          </a:solidFill>
          <a:ln w="12700">
            <a:miter lim="400000"/>
          </a:ln>
        </p:spPr>
        <p:txBody>
          <a:bodyPr lIns="50800" tIns="50800" rIns="50800" bIns="50800" anchor="ctr"/>
          <a:lstStyle/>
          <a:p>
            <a:endParaRPr/>
          </a:p>
        </p:txBody>
      </p:sp>
      <p:sp>
        <p:nvSpPr>
          <p:cNvPr id="21" name="Ligne"/>
          <p:cNvSpPr/>
          <p:nvPr/>
        </p:nvSpPr>
        <p:spPr>
          <a:xfrm flipV="1">
            <a:off x="8974858" y="8381281"/>
            <a:ext cx="1" cy="4235657"/>
          </a:xfrm>
          <a:prstGeom prst="line">
            <a:avLst/>
          </a:prstGeom>
          <a:ln w="63500">
            <a:solidFill>
              <a:srgbClr val="0F4378"/>
            </a:solidFill>
            <a:miter lim="400000"/>
          </a:ln>
        </p:spPr>
        <p:txBody>
          <a:bodyPr lIns="50800" tIns="50800" rIns="50800" bIns="50800" anchor="ctr"/>
          <a:lstStyle/>
          <a:p>
            <a:endParaRPr/>
          </a:p>
        </p:txBody>
      </p:sp>
      <p:sp>
        <p:nvSpPr>
          <p:cNvPr id="5" name="Rectangle 4"/>
          <p:cNvSpPr/>
          <p:nvPr/>
        </p:nvSpPr>
        <p:spPr>
          <a:xfrm>
            <a:off x="9315824" y="9732682"/>
            <a:ext cx="5770416" cy="1052596"/>
          </a:xfrm>
          <a:prstGeom prst="rect">
            <a:avLst/>
          </a:prstGeom>
        </p:spPr>
        <p:txBody>
          <a:bodyPr wrap="square">
            <a:spAutoFit/>
          </a:bodyPr>
          <a:lstStyle/>
          <a:p>
            <a:r>
              <a:rPr lang="fr-FR" dirty="0"/>
              <a:t>Moins de RAM</a:t>
            </a:r>
          </a:p>
          <a:p>
            <a:r>
              <a:rPr lang="fr-FR" dirty="0"/>
              <a:t>Réduction des délais d’engagement</a:t>
            </a:r>
          </a:p>
        </p:txBody>
      </p:sp>
      <p:sp>
        <p:nvSpPr>
          <p:cNvPr id="23" name="Autres équipements lourds"/>
          <p:cNvSpPr txBox="1"/>
          <p:nvPr/>
        </p:nvSpPr>
        <p:spPr>
          <a:xfrm>
            <a:off x="9315824" y="8228338"/>
            <a:ext cx="3386502" cy="929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7600"/>
              </a:lnSpc>
              <a:defRPr sz="3100">
                <a:solidFill>
                  <a:srgbClr val="FFFFFF"/>
                </a:solidFill>
                <a:latin typeface="+mn-lt"/>
                <a:ea typeface="+mn-ea"/>
                <a:cs typeface="+mn-cs"/>
                <a:sym typeface="Poppins Bold"/>
              </a:defRPr>
            </a:lvl1pPr>
          </a:lstStyle>
          <a:p>
            <a:r>
              <a:rPr lang="fr-FR" sz="3200" b="1" dirty="0" smtClean="0">
                <a:latin typeface="Gill Sans MT" panose="020B0502020104020203" pitchFamily="34" charset="0"/>
              </a:rPr>
              <a:t>Meilleure gestion</a:t>
            </a:r>
            <a:endParaRPr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8" name="Rectangle"/>
          <p:cNvSpPr/>
          <p:nvPr/>
        </p:nvSpPr>
        <p:spPr>
          <a:xfrm>
            <a:off x="2662" y="-43733"/>
            <a:ext cx="24378676" cy="13803466"/>
          </a:xfrm>
          <a:prstGeom prst="rect">
            <a:avLst/>
          </a:prstGeom>
          <a:solidFill>
            <a:srgbClr val="0F4378"/>
          </a:solidFill>
          <a:ln w="12700">
            <a:miter lim="400000"/>
          </a:ln>
        </p:spPr>
        <p:txBody>
          <a:bodyPr lIns="50800" tIns="50800" rIns="50800" bIns="50800" anchor="ctr"/>
          <a:lstStyle/>
          <a:p>
            <a:pPr>
              <a:defRPr>
                <a:solidFill>
                  <a:srgbClr val="A6AAA9"/>
                </a:solidFill>
              </a:defRPr>
            </a:pPr>
            <a:endParaRPr/>
          </a:p>
        </p:txBody>
      </p:sp>
      <p:pic>
        <p:nvPicPr>
          <p:cNvPr id="2" name="Image 1">
            <a:extLst>
              <a:ext uri="{FF2B5EF4-FFF2-40B4-BE49-F238E27FC236}">
                <a16:creationId xmlns:a16="http://schemas.microsoft.com/office/drawing/2014/main" id="{5E10DB35-F379-1848-9FFF-852A62CBB8CC}"/>
              </a:ext>
            </a:extLst>
          </p:cNvPr>
          <p:cNvPicPr>
            <a:picLocks noChangeAspect="1"/>
          </p:cNvPicPr>
          <p:nvPr/>
        </p:nvPicPr>
        <p:blipFill>
          <a:blip r:embed="rId2"/>
          <a:stretch>
            <a:fillRect/>
          </a:stretch>
        </p:blipFill>
        <p:spPr>
          <a:xfrm>
            <a:off x="7535769" y="5499100"/>
            <a:ext cx="9312462" cy="2717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 name="new.JPG" descr="new.JPG"/>
          <p:cNvPicPr>
            <a:picLocks noChangeAspect="1"/>
          </p:cNvPicPr>
          <p:nvPr/>
        </p:nvPicPr>
        <p:blipFill>
          <a:blip r:embed="rId2"/>
          <a:srcRect t="5908" r="8801" b="5908"/>
          <a:stretch>
            <a:fillRect/>
          </a:stretch>
        </p:blipFill>
        <p:spPr>
          <a:xfrm>
            <a:off x="3959900" y="-5259"/>
            <a:ext cx="20461010" cy="13726518"/>
          </a:xfrm>
          <a:prstGeom prst="rect">
            <a:avLst/>
          </a:prstGeom>
          <a:ln w="25400">
            <a:miter lim="400000"/>
          </a:ln>
          <a:effectLst>
            <a:reflection stA="50000" endPos="40000" dir="5400000" sy="-100000" algn="bl" rotWithShape="0"/>
          </a:effectLst>
        </p:spPr>
      </p:pic>
      <p:sp>
        <p:nvSpPr>
          <p:cNvPr id="4711" name="Rectangle"/>
          <p:cNvSpPr/>
          <p:nvPr/>
        </p:nvSpPr>
        <p:spPr>
          <a:xfrm>
            <a:off x="21323299" y="406400"/>
            <a:ext cx="2598710" cy="475308"/>
          </a:xfrm>
          <a:prstGeom prst="rect">
            <a:avLst/>
          </a:prstGeom>
          <a:solidFill>
            <a:srgbClr val="FFFFFF"/>
          </a:solidFill>
          <a:ln w="12700">
            <a:miter lim="400000"/>
          </a:ln>
        </p:spPr>
        <p:txBody>
          <a:bodyPr lIns="50800" tIns="50800" rIns="50800" bIns="50800" anchor="ctr"/>
          <a:lstStyle/>
          <a:p>
            <a:endParaRPr/>
          </a:p>
        </p:txBody>
      </p:sp>
      <p:sp>
        <p:nvSpPr>
          <p:cNvPr id="4712" name="Rectangle"/>
          <p:cNvSpPr/>
          <p:nvPr/>
        </p:nvSpPr>
        <p:spPr>
          <a:xfrm>
            <a:off x="-28443" y="5842471"/>
            <a:ext cx="10605515" cy="7901764"/>
          </a:xfrm>
          <a:prstGeom prst="rect">
            <a:avLst/>
          </a:prstGeom>
          <a:solidFill>
            <a:srgbClr val="FFFFFF"/>
          </a:solidFill>
          <a:ln w="12700">
            <a:miter lim="400000"/>
          </a:ln>
        </p:spPr>
        <p:txBody>
          <a:bodyPr lIns="50800" tIns="50800" rIns="50800" bIns="50800" anchor="ctr"/>
          <a:lstStyle/>
          <a:p>
            <a:pPr>
              <a:defRPr>
                <a:solidFill>
                  <a:srgbClr val="DCDEE0"/>
                </a:solidFill>
              </a:defRPr>
            </a:pPr>
            <a:endParaRPr/>
          </a:p>
        </p:txBody>
      </p:sp>
      <p:sp>
        <p:nvSpPr>
          <p:cNvPr id="4713" name="Rectangle"/>
          <p:cNvSpPr/>
          <p:nvPr/>
        </p:nvSpPr>
        <p:spPr>
          <a:xfrm>
            <a:off x="-28443" y="-16656"/>
            <a:ext cx="10605515" cy="5882662"/>
          </a:xfrm>
          <a:prstGeom prst="rect">
            <a:avLst/>
          </a:prstGeom>
          <a:solidFill>
            <a:srgbClr val="0F4378"/>
          </a:solidFill>
          <a:ln w="12700">
            <a:miter lim="400000"/>
          </a:ln>
        </p:spPr>
        <p:txBody>
          <a:bodyPr lIns="50800" tIns="50800" rIns="50800" bIns="50800" anchor="ctr"/>
          <a:lstStyle/>
          <a:p>
            <a:pPr>
              <a:defRPr>
                <a:solidFill>
                  <a:srgbClr val="A6AAA9"/>
                </a:solidFill>
              </a:defRPr>
            </a:pPr>
            <a:endParaRPr/>
          </a:p>
        </p:txBody>
      </p:sp>
      <p:pic>
        <p:nvPicPr>
          <p:cNvPr id="4714" name="Image" descr="Image"/>
          <p:cNvPicPr>
            <a:picLocks noChangeAspect="1"/>
          </p:cNvPicPr>
          <p:nvPr/>
        </p:nvPicPr>
        <p:blipFill>
          <a:blip r:embed="rId3"/>
          <a:stretch>
            <a:fillRect/>
          </a:stretch>
        </p:blipFill>
        <p:spPr>
          <a:xfrm>
            <a:off x="17452095" y="11882244"/>
            <a:ext cx="3448242" cy="1431965"/>
          </a:xfrm>
          <a:prstGeom prst="rect">
            <a:avLst/>
          </a:prstGeom>
          <a:ln w="12700">
            <a:miter lim="400000"/>
          </a:ln>
          <a:effectLst>
            <a:outerShdw blurRad="63500" dist="25400" dir="5400000" rotWithShape="0">
              <a:srgbClr val="000000">
                <a:alpha val="15000"/>
              </a:srgbClr>
            </a:outerShdw>
          </a:effectLst>
        </p:spPr>
      </p:pic>
      <p:pic>
        <p:nvPicPr>
          <p:cNvPr id="4715" name="Image" descr="Image"/>
          <p:cNvPicPr>
            <a:picLocks noChangeAspect="1"/>
          </p:cNvPicPr>
          <p:nvPr/>
        </p:nvPicPr>
        <p:blipFill>
          <a:blip r:embed="rId4"/>
          <a:stretch>
            <a:fillRect/>
          </a:stretch>
        </p:blipFill>
        <p:spPr>
          <a:xfrm>
            <a:off x="17629895" y="9805968"/>
            <a:ext cx="3448242" cy="1431964"/>
          </a:xfrm>
          <a:prstGeom prst="rect">
            <a:avLst/>
          </a:prstGeom>
          <a:ln w="12700">
            <a:miter lim="400000"/>
          </a:ln>
          <a:effectLst>
            <a:outerShdw blurRad="63500" dist="25400" dir="5400000" rotWithShape="0">
              <a:srgbClr val="000000">
                <a:alpha val="15000"/>
              </a:srgbClr>
            </a:outerShdw>
          </a:effectLst>
        </p:spPr>
      </p:pic>
      <p:pic>
        <p:nvPicPr>
          <p:cNvPr id="4717" name="Image" descr="Image"/>
          <p:cNvPicPr>
            <a:picLocks noChangeAspect="1"/>
          </p:cNvPicPr>
          <p:nvPr/>
        </p:nvPicPr>
        <p:blipFill>
          <a:blip r:embed="rId5"/>
          <a:stretch>
            <a:fillRect/>
          </a:stretch>
        </p:blipFill>
        <p:spPr>
          <a:xfrm>
            <a:off x="14871789" y="113850"/>
            <a:ext cx="3456764" cy="1431965"/>
          </a:xfrm>
          <a:prstGeom prst="rect">
            <a:avLst/>
          </a:prstGeom>
          <a:ln w="12700">
            <a:miter lim="400000"/>
          </a:ln>
          <a:effectLst>
            <a:outerShdw blurRad="63500" dist="25400" dir="5400000" rotWithShape="0">
              <a:srgbClr val="000000">
                <a:alpha val="15000"/>
              </a:srgbClr>
            </a:outerShdw>
          </a:effectLst>
        </p:spPr>
      </p:pic>
      <p:sp>
        <p:nvSpPr>
          <p:cNvPr id="4718" name="À Marseille, une forte concurrence du secteur privé."/>
          <p:cNvSpPr txBox="1"/>
          <p:nvPr/>
        </p:nvSpPr>
        <p:spPr>
          <a:xfrm>
            <a:off x="928053" y="165401"/>
            <a:ext cx="8692523" cy="2868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nSpc>
                <a:spcPct val="100000"/>
              </a:lnSpc>
              <a:defRPr sz="4800" i="1" spc="480">
                <a:solidFill>
                  <a:srgbClr val="FFFFFF"/>
                </a:solidFill>
              </a:defRPr>
            </a:lvl1pPr>
          </a:lstStyle>
          <a:p>
            <a:r>
              <a:rPr lang="fr-FR" sz="6000" i="0" dirty="0" smtClean="0">
                <a:latin typeface="Calibri" panose="020F0502020204030204" pitchFamily="34" charset="0"/>
              </a:rPr>
              <a:t>Les Etablissements de l’AP-HM</a:t>
            </a:r>
            <a:endParaRPr sz="6000" i="0" dirty="0">
              <a:latin typeface="Calibri" panose="020F0502020204030204" pitchFamily="34" charset="0"/>
            </a:endParaRPr>
          </a:p>
        </p:txBody>
      </p:sp>
      <p:pic>
        <p:nvPicPr>
          <p:cNvPr id="4719" name="Image" descr="Image"/>
          <p:cNvPicPr>
            <a:picLocks noChangeAspect="1"/>
          </p:cNvPicPr>
          <p:nvPr/>
        </p:nvPicPr>
        <p:blipFill>
          <a:blip r:embed="rId6"/>
          <a:stretch>
            <a:fillRect/>
          </a:stretch>
        </p:blipFill>
        <p:spPr>
          <a:xfrm>
            <a:off x="750188" y="6604013"/>
            <a:ext cx="8591053" cy="2240275"/>
          </a:xfrm>
          <a:prstGeom prst="rect">
            <a:avLst/>
          </a:prstGeom>
          <a:ln w="12700">
            <a:miter lim="400000"/>
          </a:ln>
        </p:spPr>
      </p:pic>
      <p:sp>
        <p:nvSpPr>
          <p:cNvPr id="4720" name="L’AP-HM est l’établissement support du GHT «  Hôpitaux de provence » qui regroupe les 13 établissements publics des Bouches–du-Rhône"/>
          <p:cNvSpPr txBox="1"/>
          <p:nvPr/>
        </p:nvSpPr>
        <p:spPr>
          <a:xfrm>
            <a:off x="726982" y="9396413"/>
            <a:ext cx="9094665" cy="3061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lnSpc>
                <a:spcPct val="80000"/>
              </a:lnSpc>
              <a:defRPr sz="4800">
                <a:solidFill>
                  <a:srgbClr val="0F4378"/>
                </a:solidFill>
              </a:defRPr>
            </a:pPr>
            <a:r>
              <a:rPr dirty="0">
                <a:latin typeface="Calibri" panose="020F0502020204030204" pitchFamily="34" charset="0"/>
              </a:rPr>
              <a:t>L’AP-HM </a:t>
            </a:r>
            <a:r>
              <a:rPr dirty="0" err="1">
                <a:latin typeface="Calibri" panose="020F0502020204030204" pitchFamily="34" charset="0"/>
              </a:rPr>
              <a:t>est</a:t>
            </a:r>
            <a:r>
              <a:rPr dirty="0">
                <a:latin typeface="Calibri" panose="020F0502020204030204" pitchFamily="34" charset="0"/>
              </a:rPr>
              <a:t> </a:t>
            </a:r>
            <a:r>
              <a:rPr dirty="0" err="1">
                <a:latin typeface="Calibri" panose="020F0502020204030204" pitchFamily="34" charset="0"/>
              </a:rPr>
              <a:t>l’</a:t>
            </a:r>
            <a:r>
              <a:rPr dirty="0" err="1">
                <a:latin typeface="Calibri" panose="020F0502020204030204" pitchFamily="34" charset="0"/>
                <a:ea typeface="Poppins SemiBold"/>
                <a:cs typeface="Poppins SemiBold"/>
                <a:sym typeface="Poppins SemiBold"/>
              </a:rPr>
              <a:t>établissement</a:t>
            </a:r>
            <a:r>
              <a:rPr dirty="0">
                <a:latin typeface="Calibri" panose="020F0502020204030204" pitchFamily="34" charset="0"/>
                <a:ea typeface="Poppins SemiBold"/>
                <a:cs typeface="Poppins SemiBold"/>
                <a:sym typeface="Poppins SemiBold"/>
              </a:rPr>
              <a:t> support</a:t>
            </a:r>
            <a:r>
              <a:rPr dirty="0">
                <a:latin typeface="Calibri" panose="020F0502020204030204" pitchFamily="34" charset="0"/>
              </a:rPr>
              <a:t> du GHT </a:t>
            </a:r>
            <a:endParaRPr lang="fr-FR" dirty="0" smtClean="0">
              <a:latin typeface="Calibri" panose="020F0502020204030204" pitchFamily="34" charset="0"/>
            </a:endParaRPr>
          </a:p>
          <a:p>
            <a:pPr algn="ctr" defTabSz="457200">
              <a:lnSpc>
                <a:spcPct val="80000"/>
              </a:lnSpc>
              <a:defRPr sz="4800">
                <a:solidFill>
                  <a:srgbClr val="0F4378"/>
                </a:solidFill>
              </a:defRPr>
            </a:pPr>
            <a:r>
              <a:rPr dirty="0" smtClean="0">
                <a:latin typeface="Calibri" panose="020F0502020204030204" pitchFamily="34" charset="0"/>
              </a:rPr>
              <a:t>«</a:t>
            </a:r>
            <a:r>
              <a:rPr dirty="0">
                <a:latin typeface="Calibri" panose="020F0502020204030204" pitchFamily="34" charset="0"/>
              </a:rPr>
              <a:t>  </a:t>
            </a:r>
            <a:r>
              <a:rPr dirty="0" err="1">
                <a:latin typeface="Calibri" panose="020F0502020204030204" pitchFamily="34" charset="0"/>
              </a:rPr>
              <a:t>Hôpitaux</a:t>
            </a:r>
            <a:r>
              <a:rPr dirty="0">
                <a:latin typeface="Calibri" panose="020F0502020204030204" pitchFamily="34" charset="0"/>
              </a:rPr>
              <a:t> de </a:t>
            </a:r>
            <a:r>
              <a:rPr lang="fr-FR" dirty="0" smtClean="0">
                <a:latin typeface="Calibri" panose="020F0502020204030204" pitchFamily="34" charset="0"/>
              </a:rPr>
              <a:t>P</a:t>
            </a:r>
            <a:r>
              <a:rPr dirty="0" err="1" smtClean="0">
                <a:latin typeface="Calibri" panose="020F0502020204030204" pitchFamily="34" charset="0"/>
              </a:rPr>
              <a:t>rovence</a:t>
            </a:r>
            <a:r>
              <a:rPr dirty="0">
                <a:latin typeface="Calibri" panose="020F0502020204030204" pitchFamily="34" charset="0"/>
              </a:rPr>
              <a:t> » qui </a:t>
            </a:r>
            <a:r>
              <a:rPr dirty="0" err="1">
                <a:latin typeface="Calibri" panose="020F0502020204030204" pitchFamily="34" charset="0"/>
              </a:rPr>
              <a:t>regroupe</a:t>
            </a:r>
            <a:r>
              <a:rPr dirty="0">
                <a:latin typeface="Calibri" panose="020F0502020204030204" pitchFamily="34" charset="0"/>
              </a:rPr>
              <a:t> les </a:t>
            </a:r>
            <a:r>
              <a:rPr dirty="0">
                <a:latin typeface="Calibri" panose="020F0502020204030204" pitchFamily="34" charset="0"/>
                <a:ea typeface="Poppins SemiBold"/>
                <a:cs typeface="Poppins SemiBold"/>
                <a:sym typeface="Poppins SemiBold"/>
              </a:rPr>
              <a:t>13 </a:t>
            </a:r>
            <a:r>
              <a:rPr dirty="0" err="1">
                <a:latin typeface="Calibri" panose="020F0502020204030204" pitchFamily="34" charset="0"/>
                <a:ea typeface="Poppins SemiBold"/>
                <a:cs typeface="Poppins SemiBold"/>
                <a:sym typeface="Poppins SemiBold"/>
              </a:rPr>
              <a:t>établissements</a:t>
            </a:r>
            <a:r>
              <a:rPr dirty="0">
                <a:latin typeface="Calibri" panose="020F0502020204030204" pitchFamily="34" charset="0"/>
                <a:ea typeface="Poppins SemiBold"/>
                <a:cs typeface="Poppins SemiBold"/>
                <a:sym typeface="Poppins SemiBold"/>
              </a:rPr>
              <a:t> </a:t>
            </a:r>
            <a:r>
              <a:rPr dirty="0">
                <a:latin typeface="Calibri" panose="020F0502020204030204" pitchFamily="34" charset="0"/>
              </a:rPr>
              <a:t>publics des </a:t>
            </a:r>
            <a:r>
              <a:rPr dirty="0" err="1">
                <a:latin typeface="Calibri" panose="020F0502020204030204" pitchFamily="34" charset="0"/>
              </a:rPr>
              <a:t>Bouches</a:t>
            </a:r>
            <a:r>
              <a:rPr dirty="0">
                <a:latin typeface="Calibri" panose="020F0502020204030204" pitchFamily="34" charset="0"/>
              </a:rPr>
              <a:t>–du-Rhône</a:t>
            </a:r>
          </a:p>
        </p:txBody>
      </p:sp>
      <p:pic>
        <p:nvPicPr>
          <p:cNvPr id="4721" name="Image" descr="Image"/>
          <p:cNvPicPr>
            <a:picLocks noChangeAspect="1"/>
          </p:cNvPicPr>
          <p:nvPr/>
        </p:nvPicPr>
        <p:blipFill>
          <a:blip r:embed="rId7"/>
          <a:stretch>
            <a:fillRect/>
          </a:stretch>
        </p:blipFill>
        <p:spPr>
          <a:xfrm>
            <a:off x="12111722" y="544676"/>
            <a:ext cx="2235112" cy="1003001"/>
          </a:xfrm>
          <a:prstGeom prst="rect">
            <a:avLst/>
          </a:prstGeom>
          <a:ln w="12700">
            <a:miter lim="400000"/>
          </a:ln>
        </p:spPr>
      </p:pic>
      <p:pic>
        <p:nvPicPr>
          <p:cNvPr id="4722" name="Image" descr="Image"/>
          <p:cNvPicPr>
            <a:picLocks noChangeAspect="1"/>
          </p:cNvPicPr>
          <p:nvPr/>
        </p:nvPicPr>
        <p:blipFill>
          <a:blip r:embed="rId8"/>
          <a:stretch>
            <a:fillRect/>
          </a:stretch>
        </p:blipFill>
        <p:spPr>
          <a:xfrm>
            <a:off x="11908002" y="1925199"/>
            <a:ext cx="2111807" cy="947668"/>
          </a:xfrm>
          <a:prstGeom prst="rect">
            <a:avLst/>
          </a:prstGeom>
          <a:ln w="12700">
            <a:miter lim="400000"/>
          </a:ln>
        </p:spPr>
      </p:pic>
      <p:sp>
        <p:nvSpPr>
          <p:cNvPr id="4729" name="Carré"/>
          <p:cNvSpPr/>
          <p:nvPr/>
        </p:nvSpPr>
        <p:spPr>
          <a:xfrm>
            <a:off x="20849166" y="406399"/>
            <a:ext cx="475309" cy="475309"/>
          </a:xfrm>
          <a:prstGeom prst="rect">
            <a:avLst/>
          </a:prstGeom>
          <a:solidFill>
            <a:srgbClr val="0D4377"/>
          </a:solidFill>
          <a:ln w="12700">
            <a:miter lim="400000"/>
          </a:ln>
        </p:spPr>
        <p:txBody>
          <a:bodyPr lIns="50800" tIns="50800" rIns="50800" bIns="50800" anchor="ctr"/>
          <a:lstStyle/>
          <a:p>
            <a:endParaRPr/>
          </a:p>
        </p:txBody>
      </p:sp>
      <p:sp>
        <p:nvSpPr>
          <p:cNvPr id="4730" name="Hôpitaux de l’AP-HM"/>
          <p:cNvSpPr txBox="1"/>
          <p:nvPr/>
        </p:nvSpPr>
        <p:spPr>
          <a:xfrm>
            <a:off x="21448157" y="461809"/>
            <a:ext cx="2348993" cy="364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00000"/>
              </a:lnSpc>
              <a:defRPr sz="1500" i="1" spc="150">
                <a:solidFill>
                  <a:srgbClr val="0F4378"/>
                </a:solidFill>
              </a:defRPr>
            </a:lvl1pPr>
          </a:lstStyle>
          <a:p>
            <a:r>
              <a:t>Hôpitaux de l’AP-HM</a:t>
            </a:r>
          </a:p>
        </p:txBody>
      </p:sp>
      <p:sp>
        <p:nvSpPr>
          <p:cNvPr id="4731" name="Rectangle"/>
          <p:cNvSpPr/>
          <p:nvPr/>
        </p:nvSpPr>
        <p:spPr>
          <a:xfrm>
            <a:off x="21323300" y="1015999"/>
            <a:ext cx="2798966" cy="475309"/>
          </a:xfrm>
          <a:prstGeom prst="rect">
            <a:avLst/>
          </a:prstGeom>
          <a:solidFill>
            <a:srgbClr val="FFFFFF"/>
          </a:solidFill>
          <a:ln w="12700">
            <a:miter lim="400000"/>
          </a:ln>
        </p:spPr>
        <p:txBody>
          <a:bodyPr lIns="50800" tIns="50800" rIns="50800" bIns="50800" anchor="ctr"/>
          <a:lstStyle/>
          <a:p>
            <a:endParaRPr/>
          </a:p>
        </p:txBody>
      </p:sp>
      <p:sp>
        <p:nvSpPr>
          <p:cNvPr id="4732" name="Carré"/>
          <p:cNvSpPr/>
          <p:nvPr/>
        </p:nvSpPr>
        <p:spPr>
          <a:xfrm>
            <a:off x="20849166" y="1015999"/>
            <a:ext cx="475308" cy="475309"/>
          </a:xfrm>
          <a:prstGeom prst="rect">
            <a:avLst/>
          </a:prstGeom>
          <a:solidFill>
            <a:srgbClr val="ED394B"/>
          </a:solidFill>
          <a:ln w="12700">
            <a:miter lim="400000"/>
          </a:ln>
        </p:spPr>
        <p:txBody>
          <a:bodyPr lIns="50800" tIns="50800" rIns="50800" bIns="50800" anchor="ctr"/>
          <a:lstStyle/>
          <a:p>
            <a:endParaRPr/>
          </a:p>
        </p:txBody>
      </p:sp>
      <p:sp>
        <p:nvSpPr>
          <p:cNvPr id="4733" name="Formation &amp; logistique"/>
          <p:cNvSpPr txBox="1"/>
          <p:nvPr/>
        </p:nvSpPr>
        <p:spPr>
          <a:xfrm>
            <a:off x="21448157" y="1071409"/>
            <a:ext cx="2645220" cy="364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00000"/>
              </a:lnSpc>
              <a:defRPr sz="1500" i="1" spc="150">
                <a:solidFill>
                  <a:srgbClr val="0F4378"/>
                </a:solidFill>
              </a:defRPr>
            </a:lvl1pPr>
          </a:lstStyle>
          <a:p>
            <a:r>
              <a:t>Formation &amp; logistique</a:t>
            </a:r>
          </a:p>
        </p:txBody>
      </p:sp>
      <p:pic>
        <p:nvPicPr>
          <p:cNvPr id="32" name="Imag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4242" y="2305831"/>
            <a:ext cx="4495573" cy="2932499"/>
          </a:xfrm>
          <a:prstGeom prst="rect">
            <a:avLst/>
          </a:prstGeom>
        </p:spPr>
      </p:pic>
      <p:sp>
        <p:nvSpPr>
          <p:cNvPr id="21" name="À Marseille, une forte concurrence du secteur privé."/>
          <p:cNvSpPr txBox="1"/>
          <p:nvPr/>
        </p:nvSpPr>
        <p:spPr>
          <a:xfrm>
            <a:off x="1703395" y="5174504"/>
            <a:ext cx="8692523" cy="9629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nSpc>
                <a:spcPct val="100000"/>
              </a:lnSpc>
              <a:defRPr sz="4800" i="1" spc="480">
                <a:solidFill>
                  <a:srgbClr val="FFFFFF"/>
                </a:solidFill>
              </a:defRPr>
            </a:lvl1pPr>
          </a:lstStyle>
          <a:p>
            <a:r>
              <a:rPr lang="fr-FR" sz="4000" b="1" i="0" dirty="0" smtClean="0">
                <a:latin typeface="Calibri" panose="020F0502020204030204" pitchFamily="34" charset="0"/>
              </a:rPr>
              <a:t>Administration Centrale</a:t>
            </a:r>
            <a:endParaRPr sz="4000" b="1" i="0" dirty="0">
              <a:latin typeface="Calibri" panose="020F0502020204030204" pitchFamily="34" charset="0"/>
            </a:endParaRPr>
          </a:p>
        </p:txBody>
      </p:sp>
      <p:cxnSp>
        <p:nvCxnSpPr>
          <p:cNvPr id="3" name="Connecteur droit avec flèche 2"/>
          <p:cNvCxnSpPr/>
          <p:nvPr/>
        </p:nvCxnSpPr>
        <p:spPr>
          <a:xfrm>
            <a:off x="6809815" y="4054415"/>
            <a:ext cx="10443015" cy="70855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716" name="Image" descr="Image"/>
          <p:cNvPicPr>
            <a:picLocks noChangeAspect="1"/>
          </p:cNvPicPr>
          <p:nvPr/>
        </p:nvPicPr>
        <p:blipFill>
          <a:blip r:embed="rId10"/>
          <a:stretch>
            <a:fillRect/>
          </a:stretch>
        </p:blipFill>
        <p:spPr>
          <a:xfrm>
            <a:off x="12643815" y="9653568"/>
            <a:ext cx="4290670" cy="1431964"/>
          </a:xfrm>
          <a:prstGeom prst="rect">
            <a:avLst/>
          </a:prstGeom>
          <a:ln w="12700">
            <a:miter lim="400000"/>
          </a:ln>
          <a:effectLst>
            <a:outerShdw blurRad="63500" dist="25400" dir="5400000" rotWithShape="0">
              <a:srgbClr val="000000">
                <a:alpha val="15000"/>
              </a:srgbClr>
            </a:outerShdw>
          </a:effectLst>
        </p:spPr>
      </p:pic>
      <p:sp>
        <p:nvSpPr>
          <p:cNvPr id="6" name="Ellipse 5"/>
          <p:cNvSpPr/>
          <p:nvPr/>
        </p:nvSpPr>
        <p:spPr>
          <a:xfrm>
            <a:off x="17080302" y="11085532"/>
            <a:ext cx="447714" cy="497151"/>
          </a:xfrm>
          <a:prstGeom prst="ellipse">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fr-FR" sz="2600" b="0" i="0" u="none" strike="noStrike" cap="none" spc="0" normalizeH="0" baseline="0">
              <a:ln>
                <a:noFill/>
              </a:ln>
              <a:solidFill>
                <a:srgbClr val="000000"/>
              </a:solidFill>
              <a:effectLst/>
              <a:uFillTx/>
              <a:latin typeface="Poppins Regular"/>
              <a:ea typeface="Poppins Regular"/>
              <a:cs typeface="Poppins Regular"/>
              <a:sym typeface="Poppins Regul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 name="Figure"/>
          <p:cNvSpPr/>
          <p:nvPr/>
        </p:nvSpPr>
        <p:spPr>
          <a:xfrm>
            <a:off x="1348353" y="1936506"/>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F6A500"/>
          </a:solidFill>
          <a:ln w="12700">
            <a:miter lim="400000"/>
          </a:ln>
        </p:spPr>
        <p:txBody>
          <a:bodyPr lIns="38100" tIns="38100" rIns="38100" bIns="38100" anchor="ctr"/>
          <a:lstStyle/>
          <a:p>
            <a:pPr defTabSz="457200">
              <a:defRPr sz="3000">
                <a:solidFill>
                  <a:srgbClr val="F6A500"/>
                </a:solidFill>
                <a:effectLst>
                  <a:outerShdw blurRad="38100" dist="12700" dir="5400000" rotWithShape="0">
                    <a:srgbClr val="000000">
                      <a:alpha val="50000"/>
                    </a:srgbClr>
                  </a:outerShdw>
                </a:effectLst>
              </a:defRPr>
            </a:pPr>
            <a:endParaRPr/>
          </a:p>
        </p:txBody>
      </p:sp>
      <p:pic>
        <p:nvPicPr>
          <p:cNvPr id="2" name="Image 1"/>
          <p:cNvPicPr>
            <a:picLocks noChangeAspect="1"/>
          </p:cNvPicPr>
          <p:nvPr/>
        </p:nvPicPr>
        <p:blipFill>
          <a:blip r:embed="rId2"/>
          <a:stretch>
            <a:fillRect/>
          </a:stretch>
        </p:blipFill>
        <p:spPr>
          <a:xfrm>
            <a:off x="1656272" y="3090854"/>
            <a:ext cx="21807577" cy="10132350"/>
          </a:xfrm>
          <a:prstGeom prst="rect">
            <a:avLst/>
          </a:prstGeom>
        </p:spPr>
      </p:pic>
      <p:sp>
        <p:nvSpPr>
          <p:cNvPr id="6" name="LE CHU ET SON…"/>
          <p:cNvSpPr txBox="1"/>
          <p:nvPr/>
        </p:nvSpPr>
        <p:spPr>
          <a:xfrm>
            <a:off x="3170320" y="1936506"/>
            <a:ext cx="15602480" cy="9432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80000"/>
              </a:lnSpc>
              <a:defRPr sz="7000" spc="-209">
                <a:solidFill>
                  <a:srgbClr val="0F4378"/>
                </a:solidFill>
                <a:latin typeface="+mn-lt"/>
                <a:ea typeface="+mn-ea"/>
                <a:cs typeface="+mn-cs"/>
                <a:sym typeface="Poppins Bold"/>
              </a:defRPr>
            </a:pPr>
            <a:r>
              <a:rPr dirty="0" smtClean="0">
                <a:latin typeface="Calibri" panose="020F0502020204030204" pitchFamily="34" charset="0"/>
              </a:rPr>
              <a:t>L</a:t>
            </a:r>
            <a:r>
              <a:rPr lang="fr-FR" dirty="0" smtClean="0">
                <a:latin typeface="Calibri" panose="020F0502020204030204" pitchFamily="34" charset="0"/>
              </a:rPr>
              <a:t>A GMAO</a:t>
            </a:r>
            <a:endParaRPr dirty="0">
              <a:latin typeface="Calibri" panose="020F0502020204030204" pitchFamily="34" charset="0"/>
            </a:endParaRPr>
          </a:p>
        </p:txBody>
      </p:sp>
    </p:spTree>
    <p:extLst>
      <p:ext uri="{BB962C8B-B14F-4D97-AF65-F5344CB8AC3E}">
        <p14:creationId xmlns:p14="http://schemas.microsoft.com/office/powerpoint/2010/main" val="474166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 name="Rectangle"/>
          <p:cNvSpPr/>
          <p:nvPr/>
        </p:nvSpPr>
        <p:spPr>
          <a:xfrm>
            <a:off x="5485574" y="4940682"/>
            <a:ext cx="6027935" cy="3105322"/>
          </a:xfrm>
          <a:prstGeom prst="rect">
            <a:avLst/>
          </a:prstGeom>
          <a:solidFill>
            <a:srgbClr val="DCDEE0"/>
          </a:solidFill>
          <a:ln w="25400">
            <a:solidFill>
              <a:srgbClr val="DCDEE0"/>
            </a:solidFill>
            <a:miter lim="400000"/>
          </a:ln>
        </p:spPr>
        <p:txBody>
          <a:bodyPr lIns="50800" tIns="50800" rIns="50800" bIns="50800" anchor="ctr"/>
          <a:lstStyle/>
          <a:p>
            <a:pPr>
              <a:lnSpc>
                <a:spcPct val="107000"/>
              </a:lnSpc>
            </a:pPr>
            <a:r>
              <a:rPr lang="fr-FR" sz="3200" b="1" dirty="0">
                <a:latin typeface="Gill Sans MT" panose="020B0502020104020203" pitchFamily="34" charset="0"/>
                <a:ea typeface="Calibri" panose="020F0502020204030204" pitchFamily="34" charset="0"/>
                <a:cs typeface="Times New Roman" panose="02020603050405020304" pitchFamily="18" charset="0"/>
              </a:rPr>
              <a:t>Service clients (GDD)</a:t>
            </a:r>
          </a:p>
        </p:txBody>
      </p:sp>
      <p:sp>
        <p:nvSpPr>
          <p:cNvPr id="481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81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819" name="Rectangle"/>
          <p:cNvSpPr/>
          <p:nvPr/>
        </p:nvSpPr>
        <p:spPr>
          <a:xfrm>
            <a:off x="5485574" y="1153072"/>
            <a:ext cx="5966997" cy="3217753"/>
          </a:xfrm>
          <a:prstGeom prst="rect">
            <a:avLst/>
          </a:prstGeom>
          <a:solidFill>
            <a:srgbClr val="DCDEE0"/>
          </a:solidFill>
          <a:ln w="25400">
            <a:solidFill>
              <a:srgbClr val="DCDEE0"/>
            </a:solidFill>
            <a:miter lim="400000"/>
          </a:ln>
        </p:spPr>
        <p:txBody>
          <a:bodyPr lIns="50800" tIns="50800" rIns="50800" bIns="50800" anchor="ctr"/>
          <a:lstStyle/>
          <a:p>
            <a:pPr>
              <a:lnSpc>
                <a:spcPct val="107000"/>
              </a:lnSpc>
            </a:pPr>
            <a:r>
              <a:rPr lang="fr-FR" sz="3200" b="1" dirty="0">
                <a:latin typeface="Gill Sans MT" panose="020B0502020104020203" pitchFamily="34" charset="0"/>
                <a:ea typeface="Calibri" panose="020F0502020204030204" pitchFamily="34" charset="0"/>
                <a:cs typeface="Times New Roman" panose="02020603050405020304" pitchFamily="18" charset="0"/>
              </a:rPr>
              <a:t>Dématérialisation du processus d’achat, budget</a:t>
            </a:r>
          </a:p>
        </p:txBody>
      </p:sp>
      <p:sp>
        <p:nvSpPr>
          <p:cNvPr id="4826" name="Rectangle"/>
          <p:cNvSpPr/>
          <p:nvPr/>
        </p:nvSpPr>
        <p:spPr>
          <a:xfrm>
            <a:off x="12768196" y="4126"/>
            <a:ext cx="11822034" cy="13707748"/>
          </a:xfrm>
          <a:prstGeom prst="rect">
            <a:avLst/>
          </a:prstGeom>
          <a:solidFill>
            <a:srgbClr val="0F4378"/>
          </a:solidFill>
          <a:ln w="12700">
            <a:miter lim="400000"/>
          </a:ln>
        </p:spPr>
        <p:txBody>
          <a:bodyPr lIns="50800" tIns="50800" rIns="50800" bIns="50800" anchor="ctr"/>
          <a:lstStyle/>
          <a:p>
            <a:pPr>
              <a:defRPr>
                <a:solidFill>
                  <a:srgbClr val="A6AAA9"/>
                </a:solidFill>
              </a:defRPr>
            </a:pPr>
            <a:endParaRPr/>
          </a:p>
        </p:txBody>
      </p:sp>
      <p:sp>
        <p:nvSpPr>
          <p:cNvPr id="4828" name="&gt; Pédiatrie et de la médecine néonatale…"/>
          <p:cNvSpPr txBox="1"/>
          <p:nvPr/>
        </p:nvSpPr>
        <p:spPr>
          <a:xfrm>
            <a:off x="13212763" y="1487111"/>
            <a:ext cx="12632154" cy="10841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457200" indent="-457200" defTabSz="457200">
              <a:lnSpc>
                <a:spcPct val="110000"/>
              </a:lnSpc>
              <a:buFont typeface="Wingdings" panose="05000000000000000000" pitchFamily="2" charset="2"/>
              <a:buChar char="Ø"/>
              <a:defRPr sz="3100">
                <a:solidFill>
                  <a:srgbClr val="FFFFFF"/>
                </a:solidFill>
                <a:latin typeface="Poppins SemiBold"/>
                <a:ea typeface="Poppins SemiBold"/>
                <a:cs typeface="Poppins SemiBold"/>
                <a:sym typeface="Poppins SemiBold"/>
              </a:defRPr>
            </a:pPr>
            <a:r>
              <a:rPr lang="fr-FR" sz="3500" dirty="0" smtClean="0">
                <a:latin typeface="Calibri" panose="020F0502020204030204" pitchFamily="34" charset="0"/>
              </a:rPr>
              <a:t>4800 </a:t>
            </a:r>
            <a:r>
              <a:rPr lang="fr-FR" sz="3500" dirty="0">
                <a:latin typeface="Calibri" panose="020F0502020204030204" pitchFamily="34" charset="0"/>
              </a:rPr>
              <a:t>commandes ; 32 M€ (</a:t>
            </a:r>
            <a:r>
              <a:rPr lang="fr-FR" sz="3500" dirty="0" err="1">
                <a:latin typeface="Calibri" panose="020F0502020204030204" pitchFamily="34" charset="0"/>
              </a:rPr>
              <a:t>y.c</a:t>
            </a:r>
            <a:r>
              <a:rPr lang="fr-FR" sz="3500" dirty="0">
                <a:latin typeface="Calibri" panose="020F0502020204030204" pitchFamily="34" charset="0"/>
              </a:rPr>
              <a:t>. déchets et énergie</a:t>
            </a:r>
            <a:r>
              <a:rPr lang="fr-FR" sz="3500" dirty="0" smtClean="0">
                <a:latin typeface="Calibri" panose="020F0502020204030204" pitchFamily="34" charset="0"/>
              </a:rPr>
              <a:t>)</a:t>
            </a:r>
          </a:p>
          <a:p>
            <a:pPr marL="457200" indent="-457200" defTabSz="457200">
              <a:lnSpc>
                <a:spcPct val="110000"/>
              </a:lnSpc>
              <a:buFont typeface="Wingdings" panose="05000000000000000000" pitchFamily="2" charset="2"/>
              <a:buChar char="Ø"/>
              <a:defRPr sz="3100">
                <a:solidFill>
                  <a:srgbClr val="FFFFFF"/>
                </a:solidFill>
                <a:latin typeface="Poppins SemiBold"/>
                <a:ea typeface="Poppins SemiBold"/>
                <a:cs typeface="Poppins SemiBold"/>
                <a:sym typeface="Poppins SemiBold"/>
              </a:defRPr>
            </a:pPr>
            <a:r>
              <a:rPr lang="fr-FR" sz="3500" dirty="0" smtClean="0">
                <a:latin typeface="Calibri" panose="020F0502020204030204" pitchFamily="34" charset="0"/>
              </a:rPr>
              <a:t>100 marchés</a:t>
            </a:r>
          </a:p>
          <a:p>
            <a:pPr marL="457200" indent="-457200" defTabSz="457200">
              <a:lnSpc>
                <a:spcPct val="110000"/>
              </a:lnSpc>
              <a:buFont typeface="Wingdings" panose="05000000000000000000" pitchFamily="2" charset="2"/>
              <a:buChar char="Ø"/>
              <a:defRPr sz="3100">
                <a:solidFill>
                  <a:srgbClr val="FFFFFF"/>
                </a:solidFill>
                <a:latin typeface="Poppins SemiBold"/>
                <a:ea typeface="Poppins SemiBold"/>
                <a:cs typeface="Poppins SemiBold"/>
                <a:sym typeface="Poppins SemiBold"/>
              </a:defRPr>
            </a:pPr>
            <a:r>
              <a:rPr lang="fr-FR" sz="3500" dirty="0" smtClean="0">
                <a:latin typeface="Calibri" panose="020F0502020204030204" pitchFamily="34" charset="0"/>
              </a:rPr>
              <a:t>33 </a:t>
            </a:r>
            <a:r>
              <a:rPr lang="fr-FR" sz="3500" dirty="0">
                <a:latin typeface="Calibri" panose="020F0502020204030204" pitchFamily="34" charset="0"/>
              </a:rPr>
              <a:t>000 articles </a:t>
            </a:r>
            <a:r>
              <a:rPr lang="fr-FR" sz="3500" dirty="0" smtClean="0">
                <a:latin typeface="Calibri" panose="020F0502020204030204" pitchFamily="34" charset="0"/>
              </a:rPr>
              <a:t>BPU</a:t>
            </a:r>
          </a:p>
          <a:p>
            <a:pPr defTabSz="457200">
              <a:lnSpc>
                <a:spcPct val="90000"/>
              </a:lnSpc>
              <a:defRPr sz="3100">
                <a:solidFill>
                  <a:srgbClr val="FFFFFF"/>
                </a:solidFill>
                <a:latin typeface="Poppins SemiBold"/>
                <a:ea typeface="Poppins SemiBold"/>
                <a:cs typeface="Poppins SemiBold"/>
                <a:sym typeface="Poppins SemiBold"/>
              </a:defRPr>
            </a:pPr>
            <a:endParaRPr lang="fr-FR" sz="3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smtClean="0">
              <a:latin typeface="Calibri" panose="020F0502020204030204" pitchFamily="34" charset="0"/>
            </a:endParaRPr>
          </a:p>
          <a:p>
            <a:pPr defTabSz="457200">
              <a:lnSpc>
                <a:spcPct val="110000"/>
              </a:lnSpc>
              <a:defRPr sz="3100">
                <a:solidFill>
                  <a:srgbClr val="FFFFFF"/>
                </a:solidFill>
                <a:latin typeface="Poppins SemiBold"/>
                <a:ea typeface="Poppins SemiBold"/>
                <a:cs typeface="Poppins SemiBold"/>
                <a:sym typeface="Poppins SemiBold"/>
              </a:defRPr>
            </a:pPr>
            <a:endParaRPr sz="1500" dirty="0">
              <a:latin typeface="Calibri" panose="020F0502020204030204" pitchFamily="34" charset="0"/>
              <a:sym typeface="Poppins Regular"/>
            </a:endParaRPr>
          </a:p>
          <a:p>
            <a:pPr marL="457200" indent="-457200" defTabSz="457200">
              <a:lnSpc>
                <a:spcPct val="110000"/>
              </a:lnSpc>
              <a:buFont typeface="Wingdings" panose="05000000000000000000" pitchFamily="2" charset="2"/>
              <a:buChar char="Ø"/>
              <a:defRPr sz="3500">
                <a:solidFill>
                  <a:srgbClr val="FFFFFF"/>
                </a:solidFill>
                <a:latin typeface="Poppins SemiBold"/>
                <a:ea typeface="Poppins SemiBold"/>
                <a:cs typeface="Poppins SemiBold"/>
                <a:sym typeface="Poppins SemiBold"/>
              </a:defRPr>
            </a:pPr>
            <a:r>
              <a:rPr lang="fr-FR" dirty="0" smtClean="0"/>
              <a:t>40 </a:t>
            </a:r>
            <a:r>
              <a:rPr lang="fr-FR" dirty="0"/>
              <a:t>000 demandes /</a:t>
            </a:r>
            <a:r>
              <a:rPr lang="fr-FR" dirty="0" smtClean="0"/>
              <a:t>an</a:t>
            </a:r>
          </a:p>
          <a:p>
            <a:pPr marL="457200" indent="-457200" defTabSz="457200">
              <a:lnSpc>
                <a:spcPct val="90000"/>
              </a:lnSpc>
              <a:buFont typeface="Wingdings" panose="05000000000000000000" pitchFamily="2" charset="2"/>
              <a:buChar char="Ø"/>
              <a:defRPr sz="3100">
                <a:solidFill>
                  <a:srgbClr val="FFFFFF"/>
                </a:solidFill>
                <a:latin typeface="Poppins SemiBold"/>
                <a:ea typeface="Poppins SemiBold"/>
                <a:cs typeface="Poppins SemiBold"/>
                <a:sym typeface="Poppins SemiBold"/>
              </a:defRPr>
            </a:pPr>
            <a:r>
              <a:rPr lang="fr-FR" sz="3500" dirty="0" smtClean="0">
                <a:latin typeface="Calibri" panose="020F0502020204030204" pitchFamily="34" charset="0"/>
              </a:rPr>
              <a:t>Dont  </a:t>
            </a:r>
            <a:r>
              <a:rPr lang="fr-FR" sz="3500" dirty="0">
                <a:latin typeface="Calibri" panose="020F0502020204030204" pitchFamily="34" charset="0"/>
              </a:rPr>
              <a:t>9 000 via le </a:t>
            </a:r>
            <a:r>
              <a:rPr lang="fr-FR" sz="3500" dirty="0" smtClean="0">
                <a:latin typeface="Calibri" panose="020F0502020204030204" pitchFamily="34" charset="0"/>
              </a:rPr>
              <a:t>dispatching</a:t>
            </a:r>
            <a:endParaRPr lang="fr-FR" sz="3500" dirty="0">
              <a:latin typeface="Calibri" panose="020F0502020204030204" pitchFamily="34" charset="0"/>
            </a:endParaRPr>
          </a:p>
          <a:p>
            <a:pPr lvl="1">
              <a:lnSpc>
                <a:spcPct val="107000"/>
              </a:lnSpc>
            </a:pPr>
            <a:r>
              <a:rPr lang="fr-FR" sz="2400" i="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Réalisation en interne et en externe</a:t>
            </a:r>
          </a:p>
          <a:p>
            <a:pPr defTabSz="457200">
              <a:lnSpc>
                <a:spcPct val="110000"/>
              </a:lnSpc>
              <a:defRPr sz="3500">
                <a:solidFill>
                  <a:srgbClr val="FFFFFF"/>
                </a:solidFill>
                <a:latin typeface="Poppins SemiBold"/>
                <a:ea typeface="Poppins SemiBold"/>
                <a:cs typeface="Poppins SemiBold"/>
                <a:sym typeface="Poppins SemiBold"/>
              </a:defRPr>
            </a:pPr>
            <a:endParaRPr sz="1500" dirty="0">
              <a:latin typeface="Calibri" panose="020F0502020204030204" pitchFamily="34" charset="0"/>
            </a:endParaRPr>
          </a:p>
          <a:p>
            <a:pPr defTabSz="457200">
              <a:lnSpc>
                <a:spcPct val="90000"/>
              </a:lnSpc>
              <a:defRPr sz="3100">
                <a:solidFill>
                  <a:srgbClr val="FFFFFF"/>
                </a:solidFill>
              </a:defRPr>
            </a:pPr>
            <a:endParaRPr lang="fr-FR" sz="3500" dirty="0" smtClean="0">
              <a:latin typeface="Calibri" panose="020F0502020204030204" pitchFamily="34" charset="0"/>
              <a:ea typeface="Poppins SemiBold"/>
              <a:cs typeface="Poppins SemiBold"/>
              <a:sym typeface="Poppins SemiBold"/>
            </a:endParaRPr>
          </a:p>
          <a:p>
            <a:pPr defTabSz="457200">
              <a:lnSpc>
                <a:spcPct val="90000"/>
              </a:lnSpc>
              <a:defRPr sz="3100">
                <a:solidFill>
                  <a:srgbClr val="FFFFFF"/>
                </a:solidFill>
              </a:defRPr>
            </a:pPr>
            <a:endParaRPr lang="fr-FR" sz="3500" dirty="0" smtClean="0">
              <a:latin typeface="Calibri" panose="020F0502020204030204" pitchFamily="34" charset="0"/>
            </a:endParaRPr>
          </a:p>
          <a:p>
            <a:pPr defTabSz="457200">
              <a:lnSpc>
                <a:spcPct val="90000"/>
              </a:lnSpc>
              <a:defRPr sz="3100">
                <a:solidFill>
                  <a:srgbClr val="FFFFFF"/>
                </a:solidFill>
              </a:defRPr>
            </a:pPr>
            <a:endParaRPr lang="fr-FR" sz="3500" dirty="0">
              <a:latin typeface="Calibri" panose="020F0502020204030204" pitchFamily="34" charset="0"/>
            </a:endParaRPr>
          </a:p>
          <a:p>
            <a:pPr defTabSz="457200">
              <a:lnSpc>
                <a:spcPct val="90000"/>
              </a:lnSpc>
              <a:defRPr sz="3100">
                <a:solidFill>
                  <a:srgbClr val="FFFFFF"/>
                </a:solidFill>
              </a:defRPr>
            </a:pPr>
            <a:endParaRPr lang="fr-FR" sz="3500" dirty="0" smtClean="0">
              <a:latin typeface="Calibri" panose="020F0502020204030204" pitchFamily="34" charset="0"/>
            </a:endParaRPr>
          </a:p>
          <a:p>
            <a:pPr marL="457200" indent="-457200" defTabSz="457200">
              <a:lnSpc>
                <a:spcPct val="90000"/>
              </a:lnSpc>
              <a:buFont typeface="Wingdings" panose="05000000000000000000" pitchFamily="2" charset="2"/>
              <a:buChar char="Ø"/>
              <a:defRPr sz="3100">
                <a:solidFill>
                  <a:srgbClr val="FFFFFF"/>
                </a:solidFill>
              </a:defRPr>
            </a:pPr>
            <a:r>
              <a:rPr lang="fr-FR" sz="3500" dirty="0" smtClean="0">
                <a:latin typeface="Calibri" panose="020F0502020204030204" pitchFamily="34" charset="0"/>
              </a:rPr>
              <a:t>700 427 m² SDO</a:t>
            </a:r>
          </a:p>
          <a:p>
            <a:pPr marL="457200" indent="-457200" defTabSz="457200">
              <a:lnSpc>
                <a:spcPct val="90000"/>
              </a:lnSpc>
              <a:buFont typeface="Wingdings" panose="05000000000000000000" pitchFamily="2" charset="2"/>
              <a:buChar char="Ø"/>
              <a:defRPr sz="3100">
                <a:solidFill>
                  <a:srgbClr val="FFFFFF"/>
                </a:solidFill>
              </a:defRPr>
            </a:pPr>
            <a:r>
              <a:rPr lang="fr-FR" sz="3500" dirty="0" smtClean="0">
                <a:latin typeface="Calibri" panose="020F0502020204030204" pitchFamily="34" charset="0"/>
              </a:rPr>
              <a:t>15 000 locaux</a:t>
            </a:r>
          </a:p>
          <a:p>
            <a:pPr marL="457200" indent="-457200" defTabSz="457200">
              <a:lnSpc>
                <a:spcPct val="90000"/>
              </a:lnSpc>
              <a:buFont typeface="Wingdings" panose="05000000000000000000" pitchFamily="2" charset="2"/>
              <a:buChar char="Ø"/>
              <a:defRPr sz="3100">
                <a:solidFill>
                  <a:srgbClr val="FFFFFF"/>
                </a:solidFill>
              </a:defRPr>
            </a:pPr>
            <a:r>
              <a:rPr lang="fr-FR" sz="3500" dirty="0" smtClean="0">
                <a:latin typeface="Calibri" panose="020F0502020204030204" pitchFamily="34" charset="0"/>
              </a:rPr>
              <a:t>25 000 équipements</a:t>
            </a:r>
          </a:p>
          <a:p>
            <a:pPr marL="457200" indent="-457200" defTabSz="457200">
              <a:lnSpc>
                <a:spcPct val="90000"/>
              </a:lnSpc>
              <a:buFont typeface="Wingdings" panose="05000000000000000000" pitchFamily="2" charset="2"/>
              <a:buChar char="Ø"/>
              <a:defRPr sz="3100">
                <a:solidFill>
                  <a:srgbClr val="FFFFFF"/>
                </a:solidFill>
              </a:defRPr>
            </a:pPr>
            <a:r>
              <a:rPr lang="fr-FR" sz="3500" dirty="0" smtClean="0">
                <a:latin typeface="Calibri" panose="020F0502020204030204" pitchFamily="34" charset="0"/>
              </a:rPr>
              <a:t>50 000 interventions/an (préventif et correctif)</a:t>
            </a:r>
          </a:p>
          <a:p>
            <a:pPr defTabSz="457200">
              <a:lnSpc>
                <a:spcPct val="110000"/>
              </a:lnSpc>
              <a:defRPr sz="2500">
                <a:solidFill>
                  <a:srgbClr val="FFFFFF"/>
                </a:solidFill>
              </a:defRPr>
            </a:pPr>
            <a:endParaRP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a:latin typeface="Calibri" panose="020F0502020204030204" pitchFamily="34" charset="0"/>
            </a:endParaRPr>
          </a:p>
          <a:p>
            <a:pPr defTabSz="457200">
              <a:lnSpc>
                <a:spcPct val="100000"/>
              </a:lnSpc>
              <a:defRPr sz="3500">
                <a:solidFill>
                  <a:srgbClr val="FFFFFF"/>
                </a:solidFill>
                <a:latin typeface="Poppins SemiBold"/>
                <a:ea typeface="Poppins SemiBold"/>
                <a:cs typeface="Poppins SemiBold"/>
                <a:sym typeface="Poppins SemiBold"/>
              </a:defRPr>
            </a:pPr>
            <a:endParaRPr dirty="0">
              <a:latin typeface="Calibri" panose="020F0502020204030204" pitchFamily="34" charset="0"/>
            </a:endParaRPr>
          </a:p>
        </p:txBody>
      </p:sp>
      <p:sp>
        <p:nvSpPr>
          <p:cNvPr id="16" name="Rectangle"/>
          <p:cNvSpPr/>
          <p:nvPr/>
        </p:nvSpPr>
        <p:spPr>
          <a:xfrm>
            <a:off x="5485574" y="8757188"/>
            <a:ext cx="5966997" cy="3105322"/>
          </a:xfrm>
          <a:prstGeom prst="rect">
            <a:avLst/>
          </a:prstGeom>
          <a:solidFill>
            <a:srgbClr val="DCDEE0"/>
          </a:solidFill>
          <a:ln w="25400">
            <a:solidFill>
              <a:srgbClr val="DCDEE0"/>
            </a:solidFill>
            <a:miter lim="400000"/>
          </a:ln>
        </p:spPr>
        <p:txBody>
          <a:bodyPr lIns="50800" tIns="50800" rIns="50800" bIns="50800" anchor="ctr"/>
          <a:lstStyle/>
          <a:p>
            <a:r>
              <a:rPr lang="fr-FR" sz="3200" b="1" dirty="0">
                <a:latin typeface="Gill Sans MT" panose="020B0502020104020203" pitchFamily="34" charset="0"/>
                <a:ea typeface="Calibri" panose="020F0502020204030204" pitchFamily="34" charset="0"/>
                <a:cs typeface="Times New Roman" panose="02020603050405020304" pitchFamily="18" charset="0"/>
              </a:rPr>
              <a:t>Traçabilité des actions de maintenance, d’entretien </a:t>
            </a:r>
            <a:r>
              <a:rPr lang="fr-FR" sz="3200" b="1" dirty="0" smtClean="0">
                <a:latin typeface="Gill Sans MT" panose="020B0502020104020203" pitchFamily="34" charset="0"/>
                <a:ea typeface="Calibri" panose="020F0502020204030204" pitchFamily="34" charset="0"/>
                <a:cs typeface="Times New Roman" panose="02020603050405020304" pitchFamily="18" charset="0"/>
              </a:rPr>
              <a:t>courant (</a:t>
            </a:r>
            <a:r>
              <a:rPr lang="fr-FR" sz="3200" b="1" i="1" dirty="0" smtClean="0">
                <a:latin typeface="Gill Sans MT" panose="020B0502020104020203" pitchFamily="34" charset="0"/>
                <a:ea typeface="Calibri" panose="020F0502020204030204" pitchFamily="34" charset="0"/>
                <a:cs typeface="Times New Roman" panose="02020603050405020304" pitchFamily="18" charset="0"/>
              </a:rPr>
              <a:t>Carnet </a:t>
            </a:r>
            <a:r>
              <a:rPr lang="fr-FR" sz="3200" b="1" i="1" dirty="0">
                <a:latin typeface="Gill Sans MT" panose="020B0502020104020203" pitchFamily="34" charset="0"/>
                <a:ea typeface="Calibri" panose="020F0502020204030204" pitchFamily="34" charset="0"/>
                <a:cs typeface="Times New Roman" panose="02020603050405020304" pitchFamily="18" charset="0"/>
              </a:rPr>
              <a:t>sanitaire, plan </a:t>
            </a:r>
            <a:r>
              <a:rPr lang="fr-FR" sz="3200" b="1" i="1" dirty="0" err="1">
                <a:latin typeface="Gill Sans MT" panose="020B0502020104020203" pitchFamily="34" charset="0"/>
                <a:ea typeface="Calibri" panose="020F0502020204030204" pitchFamily="34" charset="0"/>
                <a:cs typeface="Times New Roman" panose="02020603050405020304" pitchFamily="18" charset="0"/>
              </a:rPr>
              <a:t>aspergillaire</a:t>
            </a:r>
            <a:r>
              <a:rPr lang="fr-FR" sz="3200" b="1" i="1" dirty="0">
                <a:latin typeface="Gill Sans MT" panose="020B0502020104020203" pitchFamily="34" charset="0"/>
                <a:ea typeface="Calibri" panose="020F0502020204030204" pitchFamily="34" charset="0"/>
                <a:cs typeface="Times New Roman" panose="02020603050405020304" pitchFamily="18" charset="0"/>
              </a:rPr>
              <a:t> </a:t>
            </a:r>
            <a:r>
              <a:rPr lang="fr-FR" sz="3200" b="1" i="1" dirty="0" smtClean="0">
                <a:latin typeface="Gill Sans MT" panose="020B0502020104020203" pitchFamily="34" charset="0"/>
                <a:ea typeface="Calibri" panose="020F0502020204030204" pitchFamily="34" charset="0"/>
                <a:cs typeface="Times New Roman" panose="02020603050405020304" pitchFamily="18" charset="0"/>
              </a:rPr>
              <a:t>)</a:t>
            </a:r>
            <a:endParaRPr sz="3200" b="1" dirty="0"/>
          </a:p>
        </p:txBody>
      </p:sp>
      <p:sp>
        <p:nvSpPr>
          <p:cNvPr id="9" name="AP-HM,…"/>
          <p:cNvSpPr txBox="1"/>
          <p:nvPr/>
        </p:nvSpPr>
        <p:spPr>
          <a:xfrm>
            <a:off x="970041" y="3050274"/>
            <a:ext cx="3964268"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b="1" dirty="0" smtClean="0">
                <a:latin typeface="Calibri" panose="020F0502020204030204" pitchFamily="34" charset="0"/>
              </a:rPr>
              <a:t>GMAO</a:t>
            </a:r>
            <a:endParaRPr b="1" dirty="0">
              <a:latin typeface="Calibri" panose="020F0502020204030204" pitchFamily="34" charset="0"/>
            </a:endParaRPr>
          </a:p>
        </p:txBody>
      </p:sp>
    </p:spTree>
    <p:extLst>
      <p:ext uri="{BB962C8B-B14F-4D97-AF65-F5344CB8AC3E}">
        <p14:creationId xmlns:p14="http://schemas.microsoft.com/office/powerpoint/2010/main" val="412047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9" name="Figure"/>
          <p:cNvSpPr/>
          <p:nvPr/>
        </p:nvSpPr>
        <p:spPr>
          <a:xfrm>
            <a:off x="921318" y="3604123"/>
            <a:ext cx="1545922" cy="669754"/>
          </a:xfrm>
          <a:custGeom>
            <a:avLst/>
            <a:gdLst/>
            <a:ahLst/>
            <a:cxnLst>
              <a:cxn ang="0">
                <a:pos x="wd2" y="hd2"/>
              </a:cxn>
              <a:cxn ang="5400000">
                <a:pos x="wd2" y="hd2"/>
              </a:cxn>
              <a:cxn ang="10800000">
                <a:pos x="wd2" y="hd2"/>
              </a:cxn>
              <a:cxn ang="16200000">
                <a:pos x="wd2" y="hd2"/>
              </a:cxn>
            </a:cxnLst>
            <a:rect l="0" t="0" r="r" b="b"/>
            <a:pathLst>
              <a:path w="21600" h="21600" extrusionOk="0">
                <a:moveTo>
                  <a:pt x="16922" y="0"/>
                </a:moveTo>
                <a:lnTo>
                  <a:pt x="15846" y="2480"/>
                </a:lnTo>
                <a:lnTo>
                  <a:pt x="18690" y="9045"/>
                </a:lnTo>
                <a:lnTo>
                  <a:pt x="0" y="9045"/>
                </a:lnTo>
                <a:lnTo>
                  <a:pt x="0" y="12549"/>
                </a:lnTo>
                <a:lnTo>
                  <a:pt x="18690" y="12549"/>
                </a:lnTo>
                <a:lnTo>
                  <a:pt x="15846" y="19117"/>
                </a:lnTo>
                <a:lnTo>
                  <a:pt x="16922" y="21600"/>
                </a:lnTo>
                <a:lnTo>
                  <a:pt x="21600" y="10800"/>
                </a:lnTo>
                <a:cubicBezTo>
                  <a:pt x="21600" y="10800"/>
                  <a:pt x="16922" y="0"/>
                  <a:pt x="16922" y="0"/>
                </a:cubicBezTo>
                <a:close/>
              </a:path>
            </a:pathLst>
          </a:custGeom>
          <a:solidFill>
            <a:srgbClr val="F6A500"/>
          </a:solidFill>
          <a:ln w="12700">
            <a:miter lim="400000"/>
          </a:ln>
        </p:spPr>
        <p:txBody>
          <a:bodyPr lIns="38100" tIns="38100" rIns="38100" bIns="38100" anchor="ctr"/>
          <a:lstStyle/>
          <a:p>
            <a:pPr defTabSz="457200">
              <a:defRPr sz="3000">
                <a:solidFill>
                  <a:srgbClr val="F6A500"/>
                </a:solidFill>
                <a:effectLst>
                  <a:outerShdw blurRad="38100" dist="12700" dir="5400000" rotWithShape="0">
                    <a:srgbClr val="000000">
                      <a:alpha val="50000"/>
                    </a:srgbClr>
                  </a:outerShdw>
                </a:effectLst>
              </a:defRPr>
            </a:pPr>
            <a:endParaRPr/>
          </a:p>
        </p:txBody>
      </p:sp>
      <p:sp>
        <p:nvSpPr>
          <p:cNvPr id="4770" name="UNE OFFRE DE SOINS…"/>
          <p:cNvSpPr txBox="1"/>
          <p:nvPr/>
        </p:nvSpPr>
        <p:spPr>
          <a:xfrm>
            <a:off x="2687241" y="3454755"/>
            <a:ext cx="15602480" cy="2744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80000"/>
              </a:lnSpc>
              <a:defRPr sz="7000" spc="-209">
                <a:solidFill>
                  <a:srgbClr val="0F4378"/>
                </a:solidFill>
                <a:latin typeface="+mn-lt"/>
                <a:ea typeface="+mn-ea"/>
                <a:cs typeface="+mn-cs"/>
                <a:sym typeface="Poppins Bold"/>
              </a:defRPr>
            </a:pPr>
            <a:r>
              <a:rPr lang="fr-FR" b="1" dirty="0" smtClean="0">
                <a:latin typeface="Calibri" panose="020F0502020204030204" pitchFamily="34" charset="0"/>
              </a:rPr>
              <a:t>DEMATERIALISATION DU</a:t>
            </a:r>
          </a:p>
          <a:p>
            <a:pPr>
              <a:lnSpc>
                <a:spcPct val="80000"/>
              </a:lnSpc>
              <a:defRPr sz="7000" spc="-209">
                <a:solidFill>
                  <a:srgbClr val="0F4378"/>
                </a:solidFill>
                <a:latin typeface="+mn-lt"/>
                <a:ea typeface="+mn-ea"/>
                <a:cs typeface="+mn-cs"/>
                <a:sym typeface="Poppins Bold"/>
              </a:defRPr>
            </a:pPr>
            <a:r>
              <a:rPr lang="fr-FR" b="1" dirty="0" smtClean="0">
                <a:latin typeface="Calibri" panose="020F0502020204030204" pitchFamily="34" charset="0"/>
              </a:rPr>
              <a:t> PROCESSUS D’ACHAT</a:t>
            </a:r>
            <a:endParaRPr b="1" dirty="0">
              <a:latin typeface="Calibri" panose="020F0502020204030204" pitchFamily="34" charset="0"/>
            </a:endParaRPr>
          </a:p>
        </p:txBody>
      </p:sp>
      <p:pic>
        <p:nvPicPr>
          <p:cNvPr id="5" name="Image 4"/>
          <p:cNvPicPr>
            <a:picLocks noChangeAspect="1"/>
          </p:cNvPicPr>
          <p:nvPr/>
        </p:nvPicPr>
        <p:blipFill>
          <a:blip r:embed="rId2"/>
          <a:stretch>
            <a:fillRect/>
          </a:stretch>
        </p:blipFill>
        <p:spPr>
          <a:xfrm>
            <a:off x="17872021" y="2751632"/>
            <a:ext cx="5227440" cy="7411725"/>
          </a:xfrm>
          <a:prstGeom prst="rect">
            <a:avLst/>
          </a:prstGeom>
        </p:spPr>
      </p:pic>
      <p:pic>
        <p:nvPicPr>
          <p:cNvPr id="6" name="Image 5"/>
          <p:cNvPicPr>
            <a:picLocks noChangeAspect="1"/>
          </p:cNvPicPr>
          <p:nvPr/>
        </p:nvPicPr>
        <p:blipFill>
          <a:blip r:embed="rId3"/>
          <a:stretch>
            <a:fillRect/>
          </a:stretch>
        </p:blipFill>
        <p:spPr>
          <a:xfrm>
            <a:off x="12087716" y="2751632"/>
            <a:ext cx="5469147" cy="74957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pic>
        <p:nvPicPr>
          <p:cNvPr id="23" name="Image 22"/>
          <p:cNvPicPr>
            <a:picLocks noChangeAspect="1"/>
          </p:cNvPicPr>
          <p:nvPr/>
        </p:nvPicPr>
        <p:blipFill>
          <a:blip r:embed="rId3"/>
          <a:stretch>
            <a:fillRect/>
          </a:stretch>
        </p:blipFill>
        <p:spPr>
          <a:xfrm>
            <a:off x="2203099" y="542805"/>
            <a:ext cx="20896745" cy="11889561"/>
          </a:xfrm>
          <a:prstGeom prst="rect">
            <a:avLst/>
          </a:prstGeom>
        </p:spPr>
      </p:pic>
    </p:spTree>
    <p:extLst>
      <p:ext uri="{BB962C8B-B14F-4D97-AF65-F5344CB8AC3E}">
        <p14:creationId xmlns:p14="http://schemas.microsoft.com/office/powerpoint/2010/main" val="73261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 name="Rectangle"/>
          <p:cNvSpPr/>
          <p:nvPr/>
        </p:nvSpPr>
        <p:spPr>
          <a:xfrm>
            <a:off x="5485574" y="4940682"/>
            <a:ext cx="6027935" cy="3105322"/>
          </a:xfrm>
          <a:prstGeom prst="rect">
            <a:avLst/>
          </a:prstGeom>
          <a:solidFill>
            <a:srgbClr val="DCDEE0"/>
          </a:solidFill>
          <a:ln w="25400">
            <a:solidFill>
              <a:srgbClr val="DCDEE0"/>
            </a:solidFill>
            <a:miter lim="400000"/>
          </a:ln>
        </p:spPr>
        <p:txBody>
          <a:bodyPr lIns="50800" tIns="50800" rIns="50800" bIns="50800" anchor="ctr"/>
          <a:lstStyle/>
          <a:p>
            <a:r>
              <a:rPr lang="fr-FR" sz="3200" b="1" dirty="0">
                <a:latin typeface="Gill Sans MT" panose="020B0502020104020203" pitchFamily="34" charset="0"/>
                <a:ea typeface="Times New Roman" panose="02020603050405020304" pitchFamily="18" charset="0"/>
              </a:rPr>
              <a:t>Amélioration du respect des délais de mandatement</a:t>
            </a:r>
            <a:endParaRPr sz="3200" dirty="0"/>
          </a:p>
        </p:txBody>
      </p:sp>
      <p:sp>
        <p:nvSpPr>
          <p:cNvPr id="481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81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818" name="AP-HM,…"/>
          <p:cNvSpPr txBox="1"/>
          <p:nvPr/>
        </p:nvSpPr>
        <p:spPr>
          <a:xfrm>
            <a:off x="970041" y="3050274"/>
            <a:ext cx="3964268"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b="1" dirty="0" smtClean="0">
                <a:latin typeface="Calibri" panose="020F0502020204030204" pitchFamily="34" charset="0"/>
              </a:rPr>
              <a:t>objectifs</a:t>
            </a:r>
            <a:endParaRPr b="1" dirty="0">
              <a:latin typeface="Calibri" panose="020F0502020204030204" pitchFamily="34" charset="0"/>
            </a:endParaRPr>
          </a:p>
        </p:txBody>
      </p:sp>
      <p:sp>
        <p:nvSpPr>
          <p:cNvPr id="4819" name="Rectangle"/>
          <p:cNvSpPr/>
          <p:nvPr/>
        </p:nvSpPr>
        <p:spPr>
          <a:xfrm>
            <a:off x="5485574" y="1153072"/>
            <a:ext cx="5966997" cy="3217753"/>
          </a:xfrm>
          <a:prstGeom prst="rect">
            <a:avLst/>
          </a:prstGeom>
          <a:solidFill>
            <a:srgbClr val="DCDEE0"/>
          </a:solidFill>
          <a:ln w="25400">
            <a:solidFill>
              <a:srgbClr val="DCDEE0"/>
            </a:solidFill>
            <a:miter lim="400000"/>
          </a:ln>
        </p:spPr>
        <p:txBody>
          <a:bodyPr lIns="50800" tIns="50800" rIns="50800" bIns="50800" anchor="ctr"/>
          <a:lstStyle/>
          <a:p>
            <a:r>
              <a:rPr lang="fr-FR" sz="3200" b="1" dirty="0">
                <a:latin typeface="Gill Sans MT" panose="020B0502020104020203" pitchFamily="34" charset="0"/>
                <a:ea typeface="Times New Roman" panose="02020603050405020304" pitchFamily="18" charset="0"/>
              </a:rPr>
              <a:t>Amélioration du traitement des commandes</a:t>
            </a:r>
            <a:endParaRPr sz="3200" dirty="0"/>
          </a:p>
        </p:txBody>
      </p:sp>
      <p:sp>
        <p:nvSpPr>
          <p:cNvPr id="4826" name="Rectangle"/>
          <p:cNvSpPr/>
          <p:nvPr/>
        </p:nvSpPr>
        <p:spPr>
          <a:xfrm>
            <a:off x="12768196" y="4126"/>
            <a:ext cx="11822034" cy="13707748"/>
          </a:xfrm>
          <a:prstGeom prst="rect">
            <a:avLst/>
          </a:prstGeom>
          <a:solidFill>
            <a:srgbClr val="0F4378"/>
          </a:solidFill>
          <a:ln w="12700">
            <a:miter lim="400000"/>
          </a:ln>
        </p:spPr>
        <p:txBody>
          <a:bodyPr lIns="50800" tIns="50800" rIns="50800" bIns="50800" anchor="ctr"/>
          <a:lstStyle/>
          <a:p>
            <a:pPr>
              <a:defRPr>
                <a:solidFill>
                  <a:srgbClr val="A6AAA9"/>
                </a:solidFill>
              </a:defRPr>
            </a:pPr>
            <a:endParaRPr/>
          </a:p>
        </p:txBody>
      </p:sp>
      <p:sp>
        <p:nvSpPr>
          <p:cNvPr id="4828" name="&gt; Pédiatrie et de la médecine néonatale…"/>
          <p:cNvSpPr txBox="1"/>
          <p:nvPr/>
        </p:nvSpPr>
        <p:spPr>
          <a:xfrm>
            <a:off x="13212763" y="1487111"/>
            <a:ext cx="12632154" cy="10841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defTabSz="457200">
              <a:lnSpc>
                <a:spcPct val="110000"/>
              </a:lnSpc>
              <a:defRPr sz="3500">
                <a:solidFill>
                  <a:srgbClr val="FFFFFF"/>
                </a:solidFill>
                <a:latin typeface="Poppins SemiBold"/>
                <a:ea typeface="Poppins SemiBold"/>
                <a:cs typeface="Poppins SemiBold"/>
                <a:sym typeface="Poppins SemiBold"/>
              </a:defRPr>
            </a:pPr>
            <a:r>
              <a:rPr dirty="0"/>
              <a:t>&gt; </a:t>
            </a:r>
            <a:r>
              <a:rPr lang="fr-FR" dirty="0" smtClean="0"/>
              <a:t>G</a:t>
            </a:r>
            <a:r>
              <a:rPr lang="fr-FR" dirty="0" smtClean="0">
                <a:latin typeface="Gill Sans MT" panose="020B0502020104020203" pitchFamily="34" charset="0"/>
                <a:ea typeface="Times New Roman" panose="02020603050405020304" pitchFamily="18" charset="0"/>
              </a:rPr>
              <a:t>estion </a:t>
            </a:r>
            <a:r>
              <a:rPr lang="fr-FR" dirty="0">
                <a:latin typeface="Gill Sans MT" panose="020B0502020104020203" pitchFamily="34" charset="0"/>
                <a:ea typeface="Times New Roman" panose="02020603050405020304" pitchFamily="18" charset="0"/>
              </a:rPr>
              <a:t>des commandes urgentes ou </a:t>
            </a:r>
            <a:r>
              <a:rPr lang="fr-FR" dirty="0" smtClean="0">
                <a:latin typeface="Gill Sans MT" panose="020B0502020104020203" pitchFamily="34" charset="0"/>
                <a:ea typeface="Times New Roman" panose="02020603050405020304" pitchFamily="18" charset="0"/>
              </a:rPr>
              <a:t>prioritaires</a:t>
            </a:r>
            <a:endParaRPr lang="fr-FR" dirty="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a:latin typeface="Calibri" panose="020F0502020204030204" pitchFamily="34" charset="0"/>
            </a:endParaRPr>
          </a:p>
          <a:p>
            <a:pPr defTabSz="457200">
              <a:lnSpc>
                <a:spcPct val="90000"/>
              </a:lnSpc>
              <a:defRPr sz="3100">
                <a:solidFill>
                  <a:srgbClr val="FFFFFF"/>
                </a:solidFill>
                <a:latin typeface="Poppins SemiBold"/>
                <a:ea typeface="Poppins SemiBold"/>
                <a:cs typeface="Poppins SemiBold"/>
                <a:sym typeface="Poppins SemiBold"/>
              </a:defRPr>
            </a:pPr>
            <a:r>
              <a:rPr sz="3500" dirty="0">
                <a:latin typeface="Calibri" panose="020F0502020204030204" pitchFamily="34" charset="0"/>
              </a:rPr>
              <a:t>&gt; </a:t>
            </a:r>
            <a:r>
              <a:rPr lang="fr-FR" sz="3600" dirty="0">
                <a:latin typeface="Gill Sans MT" panose="020B0502020104020203" pitchFamily="34" charset="0"/>
                <a:ea typeface="Times New Roman" panose="02020603050405020304" pitchFamily="18" charset="0"/>
              </a:rPr>
              <a:t>réduction des erreurs et création automatique </a:t>
            </a:r>
            <a:r>
              <a:rPr lang="fr-FR" sz="3600" dirty="0" smtClean="0">
                <a:latin typeface="Gill Sans MT" panose="020B0502020104020203" pitchFamily="34" charset="0"/>
                <a:ea typeface="Times New Roman" panose="02020603050405020304" pitchFamily="18" charset="0"/>
              </a:rPr>
              <a:t>de</a:t>
            </a:r>
          </a:p>
          <a:p>
            <a:pPr defTabSz="457200">
              <a:lnSpc>
                <a:spcPct val="90000"/>
              </a:lnSpc>
              <a:defRPr sz="3100">
                <a:solidFill>
                  <a:srgbClr val="FFFFFF"/>
                </a:solidFill>
                <a:latin typeface="Poppins SemiBold"/>
                <a:ea typeface="Poppins SemiBold"/>
                <a:cs typeface="Poppins SemiBold"/>
                <a:sym typeface="Poppins SemiBold"/>
              </a:defRPr>
            </a:pPr>
            <a:r>
              <a:rPr lang="fr-FR" sz="3600" dirty="0" smtClean="0">
                <a:latin typeface="Gill Sans MT" panose="020B0502020104020203" pitchFamily="34" charset="0"/>
                <a:ea typeface="Times New Roman" panose="02020603050405020304" pitchFamily="18" charset="0"/>
              </a:rPr>
              <a:t>la </a:t>
            </a:r>
            <a:r>
              <a:rPr lang="fr-FR" sz="3600" dirty="0">
                <a:latin typeface="Gill Sans MT" panose="020B0502020104020203" pitchFamily="34" charset="0"/>
                <a:ea typeface="Times New Roman" panose="02020603050405020304" pitchFamily="18" charset="0"/>
              </a:rPr>
              <a:t>commande dans le progiciel de </a:t>
            </a:r>
            <a:r>
              <a:rPr lang="fr-FR" sz="3600" dirty="0" smtClean="0">
                <a:latin typeface="Gill Sans MT" panose="020B0502020104020203" pitchFamily="34" charset="0"/>
                <a:ea typeface="Times New Roman" panose="02020603050405020304" pitchFamily="18" charset="0"/>
              </a:rPr>
              <a:t>gestion</a:t>
            </a:r>
            <a:endParaRPr lang="fr-FR" sz="3600" dirty="0">
              <a:latin typeface="Gill Sans MT" panose="020B0502020104020203" pitchFamily="34" charset="0"/>
              <a:ea typeface="Times New Roman" panose="02020603050405020304" pitchFamily="18" charset="0"/>
            </a:endParaRPr>
          </a:p>
          <a:p>
            <a:pPr defTabSz="457200">
              <a:lnSpc>
                <a:spcPct val="90000"/>
              </a:lnSpc>
              <a:defRPr sz="3100">
                <a:solidFill>
                  <a:srgbClr val="FFFFFF"/>
                </a:solidFill>
                <a:latin typeface="Poppins SemiBold"/>
                <a:ea typeface="Poppins SemiBold"/>
                <a:cs typeface="Poppins SemiBold"/>
                <a:sym typeface="Poppins SemiBold"/>
              </a:defRPr>
            </a:pPr>
            <a:endParaRPr sz="20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lang="fr-FR" sz="1500" dirty="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a:latin typeface="Calibri" panose="020F0502020204030204" pitchFamily="34" charset="0"/>
            </a:endParaRPr>
          </a:p>
          <a:p>
            <a:pPr defTabSz="457200">
              <a:lnSpc>
                <a:spcPct val="110000"/>
              </a:lnSpc>
              <a:defRPr sz="3100">
                <a:solidFill>
                  <a:srgbClr val="FFFFFF"/>
                </a:solidFill>
                <a:latin typeface="Poppins SemiBold"/>
                <a:ea typeface="Poppins SemiBold"/>
                <a:cs typeface="Poppins SemiBold"/>
                <a:sym typeface="Poppins SemiBold"/>
              </a:defRPr>
            </a:pPr>
            <a:r>
              <a:rPr sz="3500" dirty="0">
                <a:latin typeface="Calibri" panose="020F0502020204030204" pitchFamily="34" charset="0"/>
              </a:rPr>
              <a:t>&gt; </a:t>
            </a:r>
            <a:r>
              <a:rPr lang="fr-FR" sz="3500" dirty="0" smtClean="0">
                <a:latin typeface="Calibri" panose="020F0502020204030204" pitchFamily="34" charset="0"/>
              </a:rPr>
              <a:t>T</a:t>
            </a:r>
            <a:r>
              <a:rPr lang="fr-FR" sz="3600" dirty="0" smtClean="0">
                <a:latin typeface="Gill Sans MT" panose="020B0502020104020203" pitchFamily="34" charset="0"/>
                <a:ea typeface="Times New Roman" panose="02020603050405020304" pitchFamily="18" charset="0"/>
              </a:rPr>
              <a:t>raitement </a:t>
            </a:r>
            <a:r>
              <a:rPr lang="fr-FR" sz="3600" dirty="0">
                <a:latin typeface="Gill Sans MT" panose="020B0502020104020203" pitchFamily="34" charset="0"/>
                <a:ea typeface="Times New Roman" panose="02020603050405020304" pitchFamily="18" charset="0"/>
              </a:rPr>
              <a:t>plus rapide des commandes et amélioration des délais de réception et de validation du service fait.</a:t>
            </a:r>
          </a:p>
          <a:p>
            <a:pPr defTabSz="457200">
              <a:lnSpc>
                <a:spcPct val="110000"/>
              </a:lnSpc>
              <a:defRPr sz="3100">
                <a:solidFill>
                  <a:srgbClr val="FFFFFF"/>
                </a:solidFill>
                <a:latin typeface="Poppins SemiBold"/>
                <a:ea typeface="Poppins SemiBold"/>
                <a:cs typeface="Poppins SemiBold"/>
                <a:sym typeface="Poppins SemiBold"/>
              </a:defRPr>
            </a:pPr>
            <a:endParaRPr lang="fr-FR" sz="2500" dirty="0">
              <a:latin typeface="Calibri" panose="020F0502020204030204" pitchFamily="34" charset="0"/>
              <a:sym typeface="Poppins Regular"/>
            </a:endParaRPr>
          </a:p>
          <a:p>
            <a:pPr defTabSz="457200">
              <a:lnSpc>
                <a:spcPct val="110000"/>
              </a:lnSpc>
              <a:defRPr sz="3100">
                <a:solidFill>
                  <a:srgbClr val="FFFFFF"/>
                </a:solidFill>
                <a:latin typeface="Poppins SemiBold"/>
                <a:ea typeface="Poppins SemiBold"/>
                <a:cs typeface="Poppins SemiBold"/>
                <a:sym typeface="Poppins SemiBold"/>
              </a:defRPr>
            </a:pPr>
            <a:endParaRPr sz="1500" dirty="0">
              <a:latin typeface="Calibri" panose="020F0502020204030204" pitchFamily="34" charset="0"/>
              <a:sym typeface="Poppins Regular"/>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a:latin typeface="Calibri" panose="020F0502020204030204" pitchFamily="34" charset="0"/>
            </a:endParaRPr>
          </a:p>
          <a:p>
            <a:pPr defTabSz="457200">
              <a:lnSpc>
                <a:spcPct val="90000"/>
              </a:lnSpc>
              <a:defRPr sz="3100">
                <a:solidFill>
                  <a:srgbClr val="FFFFFF"/>
                </a:solidFill>
              </a:defRPr>
            </a:pPr>
            <a:endParaRPr lang="fr-FR" sz="3500" dirty="0" smtClean="0">
              <a:latin typeface="Calibri" panose="020F0502020204030204" pitchFamily="34" charset="0"/>
              <a:ea typeface="Poppins SemiBold"/>
              <a:cs typeface="Poppins SemiBold"/>
              <a:sym typeface="Poppins SemiBold"/>
            </a:endParaRPr>
          </a:p>
          <a:p>
            <a:pPr defTabSz="457200">
              <a:lnSpc>
                <a:spcPct val="90000"/>
              </a:lnSpc>
              <a:defRPr sz="3100">
                <a:solidFill>
                  <a:srgbClr val="FFFFFF"/>
                </a:solidFill>
              </a:defRPr>
            </a:pPr>
            <a:endParaRPr lang="fr-FR" sz="3500" dirty="0">
              <a:latin typeface="Calibri" panose="020F0502020204030204" pitchFamily="34" charset="0"/>
              <a:ea typeface="Poppins SemiBold"/>
              <a:cs typeface="Poppins SemiBold"/>
              <a:sym typeface="Poppins SemiBold"/>
            </a:endParaRPr>
          </a:p>
          <a:p>
            <a:pPr defTabSz="457200">
              <a:lnSpc>
                <a:spcPct val="90000"/>
              </a:lnSpc>
              <a:defRPr sz="3100">
                <a:solidFill>
                  <a:srgbClr val="FFFFFF"/>
                </a:solidFill>
              </a:defRPr>
            </a:pPr>
            <a:endParaRPr lang="fr-FR" sz="3500" dirty="0" smtClean="0">
              <a:latin typeface="Calibri" panose="020F0502020204030204" pitchFamily="34" charset="0"/>
              <a:ea typeface="Poppins SemiBold"/>
              <a:cs typeface="Poppins SemiBold"/>
              <a:sym typeface="Poppins SemiBold"/>
            </a:endParaRPr>
          </a:p>
          <a:p>
            <a:pPr defTabSz="457200">
              <a:lnSpc>
                <a:spcPct val="90000"/>
              </a:lnSpc>
              <a:defRPr sz="3100">
                <a:solidFill>
                  <a:srgbClr val="FFFFFF"/>
                </a:solidFill>
              </a:defRPr>
            </a:pPr>
            <a:r>
              <a:rPr sz="3500" dirty="0" smtClean="0">
                <a:latin typeface="Calibri" panose="020F0502020204030204" pitchFamily="34" charset="0"/>
                <a:ea typeface="Poppins SemiBold"/>
                <a:cs typeface="Poppins SemiBold"/>
                <a:sym typeface="Poppins SemiBold"/>
              </a:rPr>
              <a:t>&gt; </a:t>
            </a:r>
            <a:r>
              <a:rPr lang="fr-FR" sz="3500" dirty="0" smtClean="0">
                <a:latin typeface="Calibri" panose="020F0502020204030204" pitchFamily="34" charset="0"/>
                <a:ea typeface="Poppins SemiBold"/>
                <a:cs typeface="Poppins SemiBold"/>
                <a:sym typeface="Poppins SemiBold"/>
              </a:rPr>
              <a:t>S</a:t>
            </a:r>
            <a:r>
              <a:rPr lang="fr-FR" sz="3600" dirty="0" smtClean="0">
                <a:latin typeface="Gill Sans MT" panose="020B0502020104020203" pitchFamily="34" charset="0"/>
                <a:ea typeface="Times New Roman" panose="02020603050405020304" pitchFamily="18" charset="0"/>
              </a:rPr>
              <a:t>uppression </a:t>
            </a:r>
            <a:r>
              <a:rPr lang="fr-FR" sz="3600" dirty="0">
                <a:latin typeface="Gill Sans MT" panose="020B0502020104020203" pitchFamily="34" charset="0"/>
                <a:ea typeface="Times New Roman" panose="02020603050405020304" pitchFamily="18" charset="0"/>
              </a:rPr>
              <a:t>du temps de saisie manuelle des </a:t>
            </a:r>
            <a:r>
              <a:rPr lang="fr-FR" sz="3600" dirty="0" smtClean="0">
                <a:latin typeface="Gill Sans MT" panose="020B0502020104020203" pitchFamily="34" charset="0"/>
                <a:ea typeface="Times New Roman" panose="02020603050405020304" pitchFamily="18" charset="0"/>
              </a:rPr>
              <a:t>commandes</a:t>
            </a:r>
          </a:p>
          <a:p>
            <a:pPr defTabSz="457200">
              <a:lnSpc>
                <a:spcPct val="90000"/>
              </a:lnSpc>
              <a:defRPr sz="3100">
                <a:solidFill>
                  <a:srgbClr val="FFFFFF"/>
                </a:solidFill>
              </a:defRPr>
            </a:pPr>
            <a:r>
              <a:rPr lang="fr-FR" sz="3600" dirty="0" smtClean="0">
                <a:latin typeface="Gill Sans MT" panose="020B0502020104020203" pitchFamily="34" charset="0"/>
                <a:ea typeface="Times New Roman" panose="02020603050405020304" pitchFamily="18" charset="0"/>
              </a:rPr>
              <a:t>et </a:t>
            </a:r>
            <a:r>
              <a:rPr lang="fr-FR" sz="3600" dirty="0">
                <a:latin typeface="Gill Sans MT" panose="020B0502020104020203" pitchFamily="34" charset="0"/>
                <a:ea typeface="Times New Roman" panose="02020603050405020304" pitchFamily="18" charset="0"/>
              </a:rPr>
              <a:t>des doubles saisies </a:t>
            </a:r>
            <a:r>
              <a:rPr lang="fr-FR" sz="3600" dirty="0" smtClean="0">
                <a:latin typeface="Gill Sans MT" panose="020B0502020104020203" pitchFamily="34" charset="0"/>
                <a:ea typeface="Times New Roman" panose="02020603050405020304" pitchFamily="18" charset="0"/>
              </a:rPr>
              <a:t>:</a:t>
            </a:r>
          </a:p>
          <a:p>
            <a:pPr defTabSz="457200">
              <a:lnSpc>
                <a:spcPct val="90000"/>
              </a:lnSpc>
              <a:defRPr sz="3100">
                <a:solidFill>
                  <a:srgbClr val="FFFFFF"/>
                </a:solidFill>
              </a:defRPr>
            </a:pPr>
            <a:r>
              <a:rPr lang="fr-FR" sz="3600" dirty="0" smtClean="0">
                <a:latin typeface="Gill Sans MT" panose="020B0502020104020203" pitchFamily="34" charset="0"/>
                <a:ea typeface="Times New Roman" panose="02020603050405020304" pitchFamily="18" charset="0"/>
              </a:rPr>
              <a:t>Saisie </a:t>
            </a:r>
            <a:r>
              <a:rPr lang="fr-FR" sz="3600" dirty="0">
                <a:latin typeface="Gill Sans MT" panose="020B0502020104020203" pitchFamily="34" charset="0"/>
                <a:ea typeface="Times New Roman" panose="02020603050405020304" pitchFamily="18" charset="0"/>
              </a:rPr>
              <a:t>de la commande par le technicien sur la GMAO </a:t>
            </a:r>
            <a:endParaRPr lang="fr-FR" sz="3600" dirty="0" smtClean="0">
              <a:latin typeface="Gill Sans MT" panose="020B0502020104020203" pitchFamily="34" charset="0"/>
              <a:ea typeface="Times New Roman" panose="02020603050405020304" pitchFamily="18" charset="0"/>
            </a:endParaRPr>
          </a:p>
          <a:p>
            <a:pPr defTabSz="457200">
              <a:lnSpc>
                <a:spcPct val="90000"/>
              </a:lnSpc>
              <a:defRPr sz="3100">
                <a:solidFill>
                  <a:srgbClr val="FFFFFF"/>
                </a:solidFill>
              </a:defRPr>
            </a:pPr>
            <a:r>
              <a:rPr lang="fr-FR" sz="3600" dirty="0" smtClean="0">
                <a:latin typeface="Gill Sans MT" panose="020B0502020104020203" pitchFamily="34" charset="0"/>
                <a:ea typeface="Times New Roman" panose="02020603050405020304" pitchFamily="18" charset="0"/>
              </a:rPr>
              <a:t>Saisie </a:t>
            </a:r>
            <a:r>
              <a:rPr lang="fr-FR" sz="3600" dirty="0">
                <a:latin typeface="Gill Sans MT" panose="020B0502020104020203" pitchFamily="34" charset="0"/>
                <a:ea typeface="Times New Roman" panose="02020603050405020304" pitchFamily="18" charset="0"/>
              </a:rPr>
              <a:t>manuelle par l’agent comptable sur le </a:t>
            </a:r>
            <a:r>
              <a:rPr lang="fr-FR" sz="3600" dirty="0" smtClean="0">
                <a:latin typeface="Gill Sans MT" panose="020B0502020104020203" pitchFamily="34" charset="0"/>
                <a:ea typeface="Times New Roman" panose="02020603050405020304" pitchFamily="18" charset="0"/>
              </a:rPr>
              <a:t>Mahg2</a:t>
            </a:r>
            <a:endParaRPr lang="fr-FR" sz="3600" dirty="0">
              <a:latin typeface="Gill Sans MT" panose="020B0502020104020203" pitchFamily="34" charset="0"/>
              <a:ea typeface="Times New Roman" panose="02020603050405020304" pitchFamily="18" charset="0"/>
            </a:endParaRPr>
          </a:p>
          <a:p>
            <a:pPr defTabSz="457200">
              <a:lnSpc>
                <a:spcPct val="110000"/>
              </a:lnSpc>
              <a:defRPr sz="2500">
                <a:solidFill>
                  <a:srgbClr val="FFFFFF"/>
                </a:solidFill>
              </a:defRPr>
            </a:pPr>
            <a:endParaRP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smtClean="0">
              <a:latin typeface="Calibri" panose="020F0502020204030204" pitchFamily="34" charset="0"/>
            </a:endParaRPr>
          </a:p>
          <a:p>
            <a:pPr defTabSz="457200">
              <a:lnSpc>
                <a:spcPct val="110000"/>
              </a:lnSpc>
              <a:defRPr sz="3500">
                <a:solidFill>
                  <a:srgbClr val="FFFFFF"/>
                </a:solidFill>
                <a:latin typeface="Poppins SemiBold"/>
                <a:ea typeface="Poppins SemiBold"/>
                <a:cs typeface="Poppins SemiBold"/>
                <a:sym typeface="Poppins SemiBold"/>
              </a:defRPr>
            </a:pPr>
            <a:endParaRPr sz="1500" dirty="0">
              <a:latin typeface="Calibri" panose="020F0502020204030204" pitchFamily="34" charset="0"/>
            </a:endParaRPr>
          </a:p>
          <a:p>
            <a:pPr defTabSz="457200">
              <a:lnSpc>
                <a:spcPct val="100000"/>
              </a:lnSpc>
              <a:defRPr sz="3500">
                <a:solidFill>
                  <a:srgbClr val="FFFFFF"/>
                </a:solidFill>
                <a:latin typeface="Poppins SemiBold"/>
                <a:ea typeface="Poppins SemiBold"/>
                <a:cs typeface="Poppins SemiBold"/>
                <a:sym typeface="Poppins SemiBold"/>
              </a:defRPr>
            </a:pPr>
            <a:endParaRPr dirty="0">
              <a:latin typeface="Calibri" panose="020F0502020204030204" pitchFamily="34" charset="0"/>
            </a:endParaRPr>
          </a:p>
        </p:txBody>
      </p:sp>
      <p:sp>
        <p:nvSpPr>
          <p:cNvPr id="16" name="Rectangle"/>
          <p:cNvSpPr/>
          <p:nvPr/>
        </p:nvSpPr>
        <p:spPr>
          <a:xfrm>
            <a:off x="5485574" y="8757188"/>
            <a:ext cx="5966997" cy="3105322"/>
          </a:xfrm>
          <a:prstGeom prst="rect">
            <a:avLst/>
          </a:prstGeom>
          <a:solidFill>
            <a:srgbClr val="DCDEE0"/>
          </a:solidFill>
          <a:ln w="25400">
            <a:solidFill>
              <a:srgbClr val="DCDEE0"/>
            </a:solidFill>
            <a:miter lim="400000"/>
          </a:ln>
        </p:spPr>
        <p:txBody>
          <a:bodyPr lIns="50800" tIns="50800" rIns="50800" bIns="50800" anchor="ctr"/>
          <a:lstStyle/>
          <a:p>
            <a:r>
              <a:rPr lang="fr-FR" sz="3200" b="1" dirty="0">
                <a:latin typeface="Gill Sans MT" panose="020B0502020104020203" pitchFamily="34" charset="0"/>
                <a:ea typeface="Times New Roman" panose="02020603050405020304" pitchFamily="18" charset="0"/>
              </a:rPr>
              <a:t>Gains de productivité</a:t>
            </a:r>
            <a:endParaRPr sz="3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206500" y="1485083"/>
            <a:ext cx="17531557"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b="1" dirty="0" smtClean="0">
                <a:latin typeface="Calibri" panose="020F0502020204030204" pitchFamily="34" charset="0"/>
              </a:rPr>
              <a:t>PREALABLES A LA COMMANDE</a:t>
            </a:r>
            <a:endParaRPr b="1" dirty="0">
              <a:latin typeface="Calibri" panose="020F0502020204030204" pitchFamily="34" charset="0"/>
            </a:endParaRPr>
          </a:p>
        </p:txBody>
      </p:sp>
      <p:pic>
        <p:nvPicPr>
          <p:cNvPr id="10" name="Image 9"/>
          <p:cNvPicPr>
            <a:picLocks noChangeAspect="1"/>
          </p:cNvPicPr>
          <p:nvPr/>
        </p:nvPicPr>
        <p:blipFill>
          <a:blip r:embed="rId3"/>
          <a:stretch>
            <a:fillRect/>
          </a:stretch>
        </p:blipFill>
        <p:spPr>
          <a:xfrm>
            <a:off x="1308629" y="2667804"/>
            <a:ext cx="4819650" cy="4019550"/>
          </a:xfrm>
          <a:prstGeom prst="rect">
            <a:avLst/>
          </a:prstGeom>
        </p:spPr>
      </p:pic>
      <p:sp>
        <p:nvSpPr>
          <p:cNvPr id="11" name="ZoneTexte 10"/>
          <p:cNvSpPr txBox="1"/>
          <p:nvPr/>
        </p:nvSpPr>
        <p:spPr>
          <a:xfrm>
            <a:off x="7465360" y="3530887"/>
            <a:ext cx="13104870" cy="1052596"/>
          </a:xfrm>
          <a:prstGeom prst="rect">
            <a:avLst/>
          </a:prstGeom>
          <a:noFill/>
        </p:spPr>
        <p:txBody>
          <a:bodyPr wrap="none" rtlCol="0">
            <a:spAutoFit/>
          </a:bodyPr>
          <a:lstStyle/>
          <a:p>
            <a:r>
              <a:rPr lang="fr-FR" sz="5200" dirty="0">
                <a:latin typeface="Gill Sans MT" panose="020B0502020104020203" pitchFamily="34" charset="0"/>
              </a:rPr>
              <a:t>Réception du besoin par les services techniques</a:t>
            </a:r>
          </a:p>
        </p:txBody>
      </p:sp>
      <p:pic>
        <p:nvPicPr>
          <p:cNvPr id="3" name="Image 2"/>
          <p:cNvPicPr>
            <a:picLocks noChangeAspect="1"/>
          </p:cNvPicPr>
          <p:nvPr/>
        </p:nvPicPr>
        <p:blipFill>
          <a:blip r:embed="rId4"/>
          <a:stretch>
            <a:fillRect/>
          </a:stretch>
        </p:blipFill>
        <p:spPr>
          <a:xfrm>
            <a:off x="6600824" y="5367337"/>
            <a:ext cx="17077537" cy="4553040"/>
          </a:xfrm>
          <a:prstGeom prst="rect">
            <a:avLst/>
          </a:prstGeom>
        </p:spPr>
      </p:pic>
    </p:spTree>
    <p:extLst>
      <p:ext uri="{BB962C8B-B14F-4D97-AF65-F5344CB8AC3E}">
        <p14:creationId xmlns:p14="http://schemas.microsoft.com/office/powerpoint/2010/main" val="3264764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 name="Rectangle"/>
          <p:cNvSpPr/>
          <p:nvPr/>
        </p:nvSpPr>
        <p:spPr>
          <a:xfrm>
            <a:off x="42399" y="12432366"/>
            <a:ext cx="24299202" cy="1271176"/>
          </a:xfrm>
          <a:prstGeom prst="rect">
            <a:avLst/>
          </a:prstGeom>
          <a:solidFill>
            <a:srgbClr val="DCDEE0"/>
          </a:solidFill>
          <a:ln w="12700">
            <a:miter lim="400000"/>
          </a:ln>
        </p:spPr>
        <p:txBody>
          <a:bodyPr lIns="50800" tIns="50800" rIns="50800" bIns="50800" anchor="ctr"/>
          <a:lstStyle/>
          <a:p>
            <a:pPr>
              <a:defRPr>
                <a:solidFill>
                  <a:srgbClr val="A6AAA9"/>
                </a:solidFill>
              </a:defRPr>
            </a:pPr>
            <a:endParaRPr/>
          </a:p>
        </p:txBody>
      </p:sp>
      <p:pic>
        <p:nvPicPr>
          <p:cNvPr id="4747" name="Image" descr="Image"/>
          <p:cNvPicPr>
            <a:picLocks noChangeAspect="1"/>
          </p:cNvPicPr>
          <p:nvPr/>
        </p:nvPicPr>
        <p:blipFill>
          <a:blip r:embed="rId2"/>
          <a:stretch>
            <a:fillRect/>
          </a:stretch>
        </p:blipFill>
        <p:spPr>
          <a:xfrm>
            <a:off x="19348335" y="12639025"/>
            <a:ext cx="4330929" cy="857859"/>
          </a:xfrm>
          <a:prstGeom prst="rect">
            <a:avLst/>
          </a:prstGeom>
          <a:ln w="12700">
            <a:miter lim="400000"/>
          </a:ln>
        </p:spPr>
      </p:pic>
      <p:sp>
        <p:nvSpPr>
          <p:cNvPr id="4755" name="13 000…"/>
          <p:cNvSpPr txBox="1"/>
          <p:nvPr/>
        </p:nvSpPr>
        <p:spPr>
          <a:xfrm>
            <a:off x="1920207" y="6100086"/>
            <a:ext cx="4668140" cy="176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700 427</a:t>
            </a:r>
          </a:p>
          <a:p>
            <a:pPr algn="ctr">
              <a:lnSpc>
                <a:spcPct val="80000"/>
              </a:lnSpc>
              <a:defRPr sz="9000" spc="900">
                <a:solidFill>
                  <a:srgbClr val="FFFFFF"/>
                </a:solidFill>
                <a:latin typeface="+mn-lt"/>
                <a:ea typeface="+mn-ea"/>
                <a:cs typeface="+mn-cs"/>
                <a:sym typeface="Poppins Bold"/>
              </a:defRPr>
            </a:pPr>
            <a:r>
              <a:rPr lang="fr-FR" sz="3600" dirty="0" smtClean="0">
                <a:latin typeface="Calibri" panose="020F0502020204030204" pitchFamily="34" charset="0"/>
              </a:rPr>
              <a:t>M² SDO</a:t>
            </a:r>
            <a:endParaRPr sz="3600" dirty="0" smtClean="0">
              <a:latin typeface="Calibri" panose="020F0502020204030204" pitchFamily="34" charset="0"/>
            </a:endParaRPr>
          </a:p>
        </p:txBody>
      </p:sp>
      <p:sp>
        <p:nvSpPr>
          <p:cNvPr id="4756" name="2 000…"/>
          <p:cNvSpPr txBox="1"/>
          <p:nvPr/>
        </p:nvSpPr>
        <p:spPr>
          <a:xfrm>
            <a:off x="2203099" y="9261050"/>
            <a:ext cx="4102355" cy="176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Autofit/>
          </a:bodyPr>
          <a:lstStyle/>
          <a:p>
            <a:pPr algn="ctr">
              <a:lnSpc>
                <a:spcPct val="80000"/>
              </a:lnSpc>
              <a:defRPr sz="9000" spc="900">
                <a:solidFill>
                  <a:srgbClr val="FFFFFF"/>
                </a:solidFill>
                <a:latin typeface="+mn-lt"/>
                <a:ea typeface="+mn-ea"/>
                <a:cs typeface="+mn-cs"/>
                <a:sym typeface="Poppins Bold"/>
              </a:defRPr>
            </a:pPr>
            <a:r>
              <a:rPr lang="fr-FR" dirty="0" smtClean="0">
                <a:latin typeface="Calibri" panose="020F0502020204030204" pitchFamily="34" charset="0"/>
              </a:rPr>
              <a:t>32 M€</a:t>
            </a:r>
            <a:endParaRPr dirty="0">
              <a:latin typeface="Calibri" panose="020F0502020204030204" pitchFamily="34" charset="0"/>
            </a:endParaRP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Budget de</a:t>
            </a:r>
          </a:p>
          <a:p>
            <a:pPr algn="ctr">
              <a:lnSpc>
                <a:spcPct val="80000"/>
              </a:lnSpc>
              <a:defRPr sz="4800" spc="480">
                <a:solidFill>
                  <a:srgbClr val="FFFFFF"/>
                </a:solidFill>
                <a:latin typeface="Poppins Light"/>
                <a:ea typeface="Poppins Light"/>
                <a:cs typeface="Poppins Light"/>
                <a:sym typeface="Poppins Light"/>
              </a:defRPr>
            </a:pPr>
            <a:r>
              <a:rPr lang="fr-FR" dirty="0" smtClean="0">
                <a:latin typeface="Calibri" panose="020F0502020204030204" pitchFamily="34" charset="0"/>
              </a:rPr>
              <a:t> fonctionnement</a:t>
            </a:r>
            <a:endParaRPr dirty="0">
              <a:latin typeface="Calibri" panose="020F0502020204030204" pitchFamily="34" charset="0"/>
            </a:endParaRPr>
          </a:p>
        </p:txBody>
      </p:sp>
      <p:sp>
        <p:nvSpPr>
          <p:cNvPr id="8" name="AP-HM,…"/>
          <p:cNvSpPr txBox="1"/>
          <p:nvPr/>
        </p:nvSpPr>
        <p:spPr>
          <a:xfrm>
            <a:off x="1206500" y="1485083"/>
            <a:ext cx="17531557" cy="2365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ts val="6800"/>
              </a:lnSpc>
              <a:defRPr sz="7200" cap="all" spc="-215">
                <a:solidFill>
                  <a:srgbClr val="0F4378"/>
                </a:solidFill>
                <a:latin typeface="+mn-lt"/>
                <a:ea typeface="+mn-ea"/>
                <a:cs typeface="+mn-cs"/>
                <a:sym typeface="Poppins Bold"/>
              </a:defRPr>
            </a:pPr>
            <a:r>
              <a:rPr lang="fr-FR" b="1" dirty="0" smtClean="0">
                <a:latin typeface="Calibri" panose="020F0502020204030204" pitchFamily="34" charset="0"/>
              </a:rPr>
              <a:t>PREALABLES A LA COMMANDE</a:t>
            </a:r>
            <a:endParaRPr b="1" dirty="0">
              <a:latin typeface="Calibri" panose="020F0502020204030204" pitchFamily="34" charset="0"/>
            </a:endParaRPr>
          </a:p>
        </p:txBody>
      </p:sp>
      <p:pic>
        <p:nvPicPr>
          <p:cNvPr id="13" name="Image 12"/>
          <p:cNvPicPr>
            <a:picLocks noChangeAspect="1"/>
          </p:cNvPicPr>
          <p:nvPr/>
        </p:nvPicPr>
        <p:blipFill>
          <a:blip r:embed="rId3"/>
          <a:stretch>
            <a:fillRect/>
          </a:stretch>
        </p:blipFill>
        <p:spPr>
          <a:xfrm>
            <a:off x="1206500" y="2667804"/>
            <a:ext cx="4819650" cy="4019550"/>
          </a:xfrm>
          <a:prstGeom prst="rect">
            <a:avLst/>
          </a:prstGeom>
        </p:spPr>
      </p:pic>
      <p:sp>
        <p:nvSpPr>
          <p:cNvPr id="14" name="ZoneTexte 13"/>
          <p:cNvSpPr txBox="1"/>
          <p:nvPr/>
        </p:nvSpPr>
        <p:spPr>
          <a:xfrm>
            <a:off x="6779699" y="2570624"/>
            <a:ext cx="17128407" cy="2973122"/>
          </a:xfrm>
          <a:prstGeom prst="rect">
            <a:avLst/>
          </a:prstGeom>
          <a:noFill/>
        </p:spPr>
        <p:txBody>
          <a:bodyPr wrap="none" rtlCol="0">
            <a:spAutoFit/>
          </a:bodyPr>
          <a:lstStyle/>
          <a:p>
            <a:r>
              <a:rPr lang="fr-FR" sz="5200" dirty="0">
                <a:latin typeface="Gill Sans MT" panose="020B0502020104020203" pitchFamily="34" charset="0"/>
              </a:rPr>
              <a:t>Prise en compte du besoin par le technicien</a:t>
            </a:r>
          </a:p>
          <a:p>
            <a:r>
              <a:rPr lang="fr-FR" sz="5200" dirty="0">
                <a:latin typeface="Gill Sans MT" panose="020B0502020104020203" pitchFamily="34" charset="0"/>
              </a:rPr>
              <a:t>Affectation au titulaire du marché après analyse de la demande</a:t>
            </a:r>
          </a:p>
          <a:p>
            <a:r>
              <a:rPr lang="fr-FR" sz="5200" dirty="0">
                <a:latin typeface="Gill Sans MT" panose="020B0502020104020203" pitchFamily="34" charset="0"/>
              </a:rPr>
              <a:t>Le technicien </a:t>
            </a:r>
            <a:r>
              <a:rPr lang="fr-FR" sz="5200" dirty="0" smtClean="0">
                <a:latin typeface="Gill Sans MT" panose="020B0502020104020203" pitchFamily="34" charset="0"/>
              </a:rPr>
              <a:t>sélectionne un </a:t>
            </a:r>
            <a:r>
              <a:rPr lang="fr-FR" sz="5200" dirty="0">
                <a:latin typeface="Gill Sans MT" panose="020B0502020104020203" pitchFamily="34" charset="0"/>
              </a:rPr>
              <a:t>fournisseur et un marché</a:t>
            </a:r>
          </a:p>
        </p:txBody>
      </p:sp>
      <p:pic>
        <p:nvPicPr>
          <p:cNvPr id="7" name="Image 6"/>
          <p:cNvPicPr>
            <a:picLocks noChangeAspect="1"/>
          </p:cNvPicPr>
          <p:nvPr/>
        </p:nvPicPr>
        <p:blipFill>
          <a:blip r:embed="rId4"/>
          <a:stretch>
            <a:fillRect/>
          </a:stretch>
        </p:blipFill>
        <p:spPr>
          <a:xfrm>
            <a:off x="12161546" y="5412441"/>
            <a:ext cx="11344275" cy="7019925"/>
          </a:xfrm>
          <a:prstGeom prst="rect">
            <a:avLst/>
          </a:prstGeom>
        </p:spPr>
      </p:pic>
      <p:pic>
        <p:nvPicPr>
          <p:cNvPr id="2" name="Image 1"/>
          <p:cNvPicPr>
            <a:picLocks noChangeAspect="1"/>
          </p:cNvPicPr>
          <p:nvPr/>
        </p:nvPicPr>
        <p:blipFill>
          <a:blip r:embed="rId5"/>
          <a:stretch>
            <a:fillRect/>
          </a:stretch>
        </p:blipFill>
        <p:spPr>
          <a:xfrm>
            <a:off x="445642" y="7989874"/>
            <a:ext cx="11762503" cy="2551654"/>
          </a:xfrm>
          <a:prstGeom prst="rect">
            <a:avLst/>
          </a:prstGeom>
        </p:spPr>
      </p:pic>
    </p:spTree>
    <p:extLst>
      <p:ext uri="{BB962C8B-B14F-4D97-AF65-F5344CB8AC3E}">
        <p14:creationId xmlns:p14="http://schemas.microsoft.com/office/powerpoint/2010/main" val="121947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oppins Bold"/>
        <a:ea typeface="Poppins Bold"/>
        <a:cs typeface="Poppins Bold"/>
      </a:majorFont>
      <a:minorFont>
        <a:latin typeface="Poppins Bold"/>
        <a:ea typeface="Poppins Bold"/>
        <a:cs typeface="Poppins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rgbClr val="42D09E"/>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oppins Bold"/>
        <a:ea typeface="Poppins Bold"/>
        <a:cs typeface="Poppins Bold"/>
      </a:majorFont>
      <a:minorFont>
        <a:latin typeface="Poppins Bold"/>
        <a:ea typeface="Poppins Bold"/>
        <a:cs typeface="Poppins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rgbClr val="42D09E"/>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8255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Poppins Regular"/>
            <a:ea typeface="Poppins Regular"/>
            <a:cs typeface="Poppins Regular"/>
            <a:sym typeface="Poppi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394</TotalTime>
  <Words>717</Words>
  <Application>Microsoft Office PowerPoint</Application>
  <PresentationFormat>Personnalisé</PresentationFormat>
  <Paragraphs>184</Paragraphs>
  <Slides>19</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19</vt:i4>
      </vt:variant>
    </vt:vector>
  </HeadingPairs>
  <TitlesOfParts>
    <vt:vector size="33" baseType="lpstr">
      <vt:lpstr>Arial</vt:lpstr>
      <vt:lpstr>Calibri</vt:lpstr>
      <vt:lpstr>Gill Sans MT</vt:lpstr>
      <vt:lpstr>Montserrat</vt:lpstr>
      <vt:lpstr>Poppins Bold</vt:lpstr>
      <vt:lpstr>Poppins Light</vt:lpstr>
      <vt:lpstr>Poppins Medium</vt:lpstr>
      <vt:lpstr>Poppins Regular</vt:lpstr>
      <vt:lpstr>Poppins SemiBold</vt:lpstr>
      <vt:lpstr>Raleway</vt:lpstr>
      <vt:lpstr>Roboto Condensed Light</vt:lpstr>
      <vt:lpstr>Times New Roman</vt:lpstr>
      <vt:lpstr>Wingdings</vt:lpstr>
      <vt:lpstr>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PERAGUT Caroline</dc:creator>
  <cp:lastModifiedBy>NASSIF PIERRE</cp:lastModifiedBy>
  <cp:revision>51</cp:revision>
  <dcterms:modified xsi:type="dcterms:W3CDTF">2021-01-20T09:54:01Z</dcterms:modified>
</cp:coreProperties>
</file>